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5" r:id="rId2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009900"/>
    <a:srgbClr val="CCFFFF"/>
    <a:srgbClr val="3333FF"/>
    <a:srgbClr val="FF5050"/>
    <a:srgbClr val="33CC33"/>
    <a:srgbClr val="FF9900"/>
    <a:srgbClr val="66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5267" autoAdjust="0"/>
  </p:normalViewPr>
  <p:slideViewPr>
    <p:cSldViewPr>
      <p:cViewPr varScale="1">
        <p:scale>
          <a:sx n="95" d="100"/>
          <a:sy n="95" d="100"/>
        </p:scale>
        <p:origin x="684" y="78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7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42" y="5724076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96404"/>
              </p:ext>
            </p:extLst>
          </p:nvPr>
        </p:nvGraphicFramePr>
        <p:xfrm>
          <a:off x="416496" y="1161217"/>
          <a:ext cx="5688632" cy="4991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PROGRAM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CONCEPT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は、国際社会の共通目標として掲げられた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SDGs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に賛同し、メディアとして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SDGs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の普及に貢献していきます。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THINK ABOUT THE FUTURE”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を合言葉に、番組などの放送事業を通じて持続可能な社会を目指していきます。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この番組「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THINK ABOUT THE FUTURE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」では、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SDGs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をテーマに毎月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回づつの週替わりの企画で、リスナーのみなさんと一緒に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SDGs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について考えていきます。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NAVIGATOR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&amp; CONTENTS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＜第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週＞　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feat.</a:t>
                      </a:r>
                      <a:r>
                        <a:rPr lang="en-US" altLang="ja-JP" sz="11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Start Up [N] / </a:t>
                      </a:r>
                      <a:r>
                        <a:rPr lang="ja-JP" altLang="en-US" sz="1100" b="0" u="sng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粟生万琴</a:t>
                      </a:r>
                      <a:endParaRPr lang="ja-JP" altLang="en-US" sz="1100" b="0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様々なイノベーションが生活にリンクする現在、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SDGs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に取り組むスタートアップ企業を中心に紹介します。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＜第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週＞　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SOUND MIND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上野正明</a:t>
                      </a:r>
                      <a:endParaRPr lang="en-US" altLang="ja-JP" sz="1100" b="0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アーティストである上野正明が、自身の心の病の経験も踏まえて、リスナーと一緒に”心”と向き合い、メンタルヘルスケアの充実を提案するプログラム。</a:t>
                      </a:r>
                      <a:endParaRPr lang="en-US" altLang="ja-JP" sz="1100" b="0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＜第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週＞　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feat. WORLDs SDGs / MEGURU 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世界の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SDGs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について、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MEGURU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が実際に取材した模様を中心に、ポッドキャストとして連動してオンエア。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＜第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週＞　</a:t>
                      </a:r>
                      <a:r>
                        <a:rPr lang="en-US" altLang="ja-JP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feat. DRAMA QUEEN / </a:t>
                      </a:r>
                      <a:r>
                        <a:rPr lang="ja-JP" altLang="en-US" sz="11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アンジェリカ＆レディーナナ</a:t>
                      </a:r>
                      <a:endParaRPr lang="en-US" altLang="ja-JP" sz="1100" b="0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日常をドラマチックに生きるひとたちの悩みを、「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LGBTQ+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」に関する話題を中心にオンエアします。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※5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週目がある月は、毎回スペシャル企画をオンエア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TARGET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1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歳～</a:t>
                      </a:r>
                      <a:r>
                        <a:rPr kumimoji="1" lang="en-US" altLang="ja-JP" sz="11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49</a:t>
                      </a:r>
                      <a:r>
                        <a:rPr kumimoji="1" lang="ja-JP" altLang="en-US" sz="11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歳　男・女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16496" y="127460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+mj-ea"/>
                <a:ea typeface="+mj-ea"/>
              </a:rPr>
              <a:t>THINK ABOUT THE FUTURE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17096" y="250570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+mj-ea"/>
                <a:ea typeface="+mj-ea"/>
              </a:rPr>
              <a:t>Sat</a:t>
            </a:r>
            <a:r>
              <a:rPr kumimoji="1"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>
                <a:latin typeface="+mj-ea"/>
                <a:ea typeface="+mj-ea"/>
              </a:rPr>
              <a:t>21:00-22:00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15005" t="311" r="9967" b="-311"/>
          <a:stretch/>
        </p:blipFill>
        <p:spPr>
          <a:xfrm>
            <a:off x="7345686" y="977343"/>
            <a:ext cx="1225310" cy="12241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17303" t="4131" r="20123" b="54087"/>
          <a:stretch/>
        </p:blipFill>
        <p:spPr>
          <a:xfrm>
            <a:off x="7345686" y="3904318"/>
            <a:ext cx="1238082" cy="12379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20780" r="23275" b="24939"/>
          <a:stretch/>
        </p:blipFill>
        <p:spPr>
          <a:xfrm>
            <a:off x="6598766" y="5353063"/>
            <a:ext cx="1235729" cy="124272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609527" y="220800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+mj-ea"/>
                <a:ea typeface="+mj-ea"/>
              </a:rPr>
              <a:t>粟生万琴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57757" y="5126941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+mn-lt"/>
              </a:rPr>
              <a:t>MEGURU</a:t>
            </a:r>
            <a:endParaRPr kumimoji="1" lang="ja-JP" altLang="en-US" sz="1000" dirty="0"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45981" y="6583827"/>
            <a:ext cx="833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+mj-ea"/>
                <a:ea typeface="+mj-ea"/>
              </a:rPr>
              <a:t>アンジェリカ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35969" y="6587692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  <a:ea typeface="+mn-ea"/>
              </a:rPr>
              <a:t>レディーナナ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C3822B-573D-315F-9B2E-2020978BC6B3}"/>
              </a:ext>
            </a:extLst>
          </p:cNvPr>
          <p:cNvSpPr txBox="1"/>
          <p:nvPr/>
        </p:nvSpPr>
        <p:spPr>
          <a:xfrm>
            <a:off x="7576370" y="367684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j-ea"/>
                <a:ea typeface="+mj-ea"/>
              </a:rPr>
              <a:t>上野正明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pic>
        <p:nvPicPr>
          <p:cNvPr id="6" name="図 5" descr="ドレスを着た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25AB87-CDB5-EB2A-1CA0-55355D9459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39" y="5360057"/>
            <a:ext cx="1235728" cy="1235728"/>
          </a:xfrm>
          <a:prstGeom prst="rect">
            <a:avLst/>
          </a:prstGeom>
        </p:spPr>
      </p:pic>
      <p:pic>
        <p:nvPicPr>
          <p:cNvPr id="17" name="図 16" descr="黒いシャツを着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B3C983B-2429-4A67-1B19-A8C471C21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78" y="2460748"/>
            <a:ext cx="1235729" cy="12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48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43562</TotalTime>
  <Words>280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HGPｺﾞｼｯｸE</vt:lpstr>
      <vt:lpstr>ＭＳ Ｐゴシック</vt:lpstr>
      <vt:lpstr>Arial</vt:lpstr>
      <vt:lpstr>標準デザイン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pcfln168</dc:creator>
  <cp:lastModifiedBy>康司 久保田</cp:lastModifiedBy>
  <cp:revision>2318</cp:revision>
  <cp:lastPrinted>2022-01-27T06:52:39Z</cp:lastPrinted>
  <dcterms:created xsi:type="dcterms:W3CDTF">2002-09-26T02:44:22Z</dcterms:created>
  <dcterms:modified xsi:type="dcterms:W3CDTF">2026-03-18T02:48:18Z</dcterms:modified>
  <cp:contentStatus/>
</cp:coreProperties>
</file>