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clmfttlkranqtn5/%E9%87%8E%E5%B4%8E%E3%81%B2%E3%82%89%E3%82%8ADEMO_6min_edit.mp3?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  <a:ea typeface="+mn-ea"/>
              </a:rPr>
              <a:t>Hillary</a:t>
            </a:r>
            <a:endParaRPr lang="ja-JP" altLang="en-US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16930"/>
              </p:ext>
            </p:extLst>
          </p:nvPr>
        </p:nvGraphicFramePr>
        <p:xfrm>
          <a:off x="575726" y="1196752"/>
          <a:ext cx="5354221" cy="4774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 瀬戸市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サバイバルゲーム、ロードバイク、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映画鑑賞、スイーツ作り、弾き語り、歌を歌うこと、カメラ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ネイル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アメリカ・ニューヨーク生まれ、日本育ちの新人声優。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インターナショナルスクールに通っていたが、小学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年生の時に「日本の中学校に通いたい！」という想いから日本語を勉強し始める。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年からラジオサンキューにて月曜夕方パーソナリティーとして活動を開始する。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年から「ハイスクールテリア」という番組のメインパーソナリティーを担当。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チャレンジ精神旺盛、フレッシュな現役大学生ナビゲーター！</a:t>
                      </a:r>
                    </a:p>
                    <a:p>
                      <a:pPr algn="l"/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GENZ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」＜</a:t>
                      </a:r>
                      <a:r>
                        <a:rPr kumimoji="1" lang="en-US" altLang="ja-JP" sz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Mon&amp;Tue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en-US" altLang="ja-JP" sz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aniBuzz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」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460349"/>
              </p:ext>
            </p:extLst>
          </p:nvPr>
        </p:nvGraphicFramePr>
        <p:xfrm>
          <a:off x="574102" y="5997146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@010722Hillary_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2,605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llynstagram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1,479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375" y="50140"/>
            <a:ext cx="7920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00" dirty="0">
                <a:latin typeface="+mn-ea"/>
                <a:ea typeface="+mn-ea"/>
              </a:rPr>
              <a:t>ヒラリー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15691"/>
              </p:ext>
            </p:extLst>
          </p:nvPr>
        </p:nvGraphicFramePr>
        <p:xfrm>
          <a:off x="6213544" y="4411121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3"/>
                        </a:rPr>
                        <a:t>https://www.dropbox.com/s/clmfttlkranqtn5/%E9%87%8E%E5%B4%8E%E3%81%B2%E3%82%89%E3%82%8ADEMO_6min_edit.mp3?dl=0</a:t>
                      </a:r>
                      <a:r>
                        <a:rPr kumimoji="1" lang="en-US" altLang="ja-JP" sz="700" b="0" dirty="0"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729" y="4812746"/>
            <a:ext cx="1641600" cy="16416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3544" y="1191436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43384</TotalTime>
  <Words>200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2282</cp:revision>
  <cp:lastPrinted>2022-01-27T06:52:39Z</cp:lastPrinted>
  <dcterms:created xsi:type="dcterms:W3CDTF">2002-09-26T02:44:22Z</dcterms:created>
  <dcterms:modified xsi:type="dcterms:W3CDTF">2024-03-28T05:08:04Z</dcterms:modified>
  <cp:contentStatus/>
</cp:coreProperties>
</file>