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117" d="100"/>
          <a:sy n="117" d="100"/>
        </p:scale>
        <p:origin x="858" y="84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2024/5/29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hyperlink" Target="https://www.dropbox.com/scl/fi/xce4hirurrttuglmoe5zd/DEMO_4min_edit.mp3?rlkey=56h3waujkvw8o8r9wjqvhcl0m&amp;dl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夏川 愛実</a:t>
            </a:r>
            <a:endParaRPr lang="en-US" altLang="ja-JP" sz="2800" dirty="0">
              <a:latin typeface="+mn-ea"/>
              <a:ea typeface="+mn-ea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496035"/>
              </p:ext>
            </p:extLst>
          </p:nvPr>
        </p:nvGraphicFramePr>
        <p:xfrm>
          <a:off x="575726" y="1344199"/>
          <a:ext cx="5035818" cy="345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4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/>
                        <a:t>1999</a:t>
                      </a:r>
                      <a:r>
                        <a:rPr lang="ja-JP" altLang="en-US" sz="1200" dirty="0"/>
                        <a:t>年</a:t>
                      </a:r>
                      <a:r>
                        <a:rPr lang="en-US" altLang="ja-JP" sz="1200" dirty="0"/>
                        <a:t>2</a:t>
                      </a:r>
                      <a:r>
                        <a:rPr lang="ja-JP" altLang="en-US" sz="1200" dirty="0"/>
                        <a:t>月</a:t>
                      </a:r>
                      <a:r>
                        <a:rPr lang="en-US" altLang="ja-JP" sz="1200" dirty="0"/>
                        <a:t>1</a:t>
                      </a:r>
                      <a:r>
                        <a:rPr lang="ja-JP" altLang="en-US" sz="1200" dirty="0"/>
                        <a:t>日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/>
                        <a:t>愛知県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/>
                        <a:t>ほうじ茶スイーツ巡り、占い、漫画「ワンピース」の考察動画を見る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200" dirty="0"/>
                        <a:t>囲碁　書道　卓球</a:t>
                      </a:r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79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愛知県公認アイドル「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OS☆U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」として活動開始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(2016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〜2024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OS☆U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キャプテン就任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(2021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〜)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ZIP-FM 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popping night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☆」レギュラー出演</a:t>
                      </a:r>
                      <a:endParaRPr kumimoji="1" lang="en-US" altLang="ja-JP" sz="1200" b="0" u="none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あみーごの囲碁（</a:t>
                      </a:r>
                      <a:r>
                        <a:rPr kumimoji="1" lang="en-US" altLang="ja-JP" sz="1200" b="0" u="none" dirty="0" err="1">
                          <a:latin typeface="+mn-ea"/>
                          <a:ea typeface="+mn-ea"/>
                        </a:rPr>
                        <a:t>Youtube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）メイン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＆キャラクター</a:t>
                      </a:r>
                      <a:endParaRPr kumimoji="1" lang="en-US" altLang="ja-JP" sz="1200" b="0" u="none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名古屋観光文化交流特命大使（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OS☆U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年 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 ナビゲーターコンテスト 準グランプリ</a:t>
                      </a:r>
                    </a:p>
                    <a:p>
                      <a:pPr algn="l"/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6819"/>
              </p:ext>
            </p:extLst>
          </p:nvPr>
        </p:nvGraphicFramePr>
        <p:xfrm>
          <a:off x="575726" y="4755350"/>
          <a:ext cx="4737314" cy="5938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0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8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@osu_ami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>
                          <a:latin typeface="+mn-ea"/>
                          <a:ea typeface="+mn-ea"/>
                        </a:rPr>
                        <a:t>6,880</a:t>
                      </a:r>
                      <a:r>
                        <a:rPr kumimoji="1" lang="ja-JP" altLang="en-US" sz="120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@ami_natsukawa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>
                          <a:latin typeface="+mn-ea"/>
                          <a:ea typeface="+mn-ea"/>
                        </a:rPr>
                        <a:t>5,623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 Box 2">
            <a:extLst>
              <a:ext uri="{FF2B5EF4-FFF2-40B4-BE49-F238E27FC236}">
                <a16:creationId xmlns:a16="http://schemas.microsoft.com/office/drawing/2014/main" id="{EF9AC180-672F-0F1E-FA3A-6253E7E19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8890" y="50140"/>
            <a:ext cx="7920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200" dirty="0">
                <a:latin typeface="+mn-ea"/>
                <a:ea typeface="+mn-ea"/>
              </a:rPr>
              <a:t>なつかわ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8778D10A-7A48-2142-2680-78DAFE205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419" y="50139"/>
            <a:ext cx="7920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200" dirty="0">
                <a:latin typeface="+mn-ea"/>
                <a:ea typeface="+mn-ea"/>
              </a:rPr>
              <a:t>あみ</a:t>
            </a:r>
          </a:p>
        </p:txBody>
      </p:sp>
      <p:pic>
        <p:nvPicPr>
          <p:cNvPr id="11" name="図 10" descr="ドアの前に立っている女性&#10;&#10;中程度の精度で自動的に生成された説明">
            <a:extLst>
              <a:ext uri="{FF2B5EF4-FFF2-40B4-BE49-F238E27FC236}">
                <a16:creationId xmlns:a16="http://schemas.microsoft.com/office/drawing/2014/main" id="{FBAF7E8B-1107-B902-B049-FFE2A7ECCFF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5" t="12179" r="725" b="42857"/>
          <a:stretch/>
        </p:blipFill>
        <p:spPr>
          <a:xfrm>
            <a:off x="6108274" y="1344199"/>
            <a:ext cx="3360000" cy="2520000"/>
          </a:xfrm>
          <a:prstGeom prst="rect">
            <a:avLst/>
          </a:prstGeom>
        </p:spPr>
      </p:pic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6B1DE5DE-FC6E-8ADD-91DF-ED095284D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892790"/>
              </p:ext>
            </p:extLst>
          </p:nvPr>
        </p:nvGraphicFramePr>
        <p:xfrm>
          <a:off x="5970274" y="4221088"/>
          <a:ext cx="3636000" cy="411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1228831995"/>
                    </a:ext>
                  </a:extLst>
                </a:gridCol>
                <a:gridCol w="2376000">
                  <a:extLst>
                    <a:ext uri="{9D8B030D-6E8A-4147-A177-3AD203B41FA5}">
                      <a16:colId xmlns:a16="http://schemas.microsoft.com/office/drawing/2014/main" val="1938323666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ボイスサンプル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700" b="0" dirty="0">
                          <a:latin typeface="+mn-ea"/>
                          <a:ea typeface="+mn-ea"/>
                          <a:hlinkClick r:id="rId4"/>
                        </a:rPr>
                        <a:t>https://www.dropbox.com/scl/fi/xce4hirurrttuglmoe5zd/DEMO_4min_edit.mp3?rlkey=56h3waujkvw8o8r9wjqvhcl0m&amp;dl=0</a:t>
                      </a:r>
                      <a:r>
                        <a:rPr kumimoji="1" lang="ja-JP" altLang="en-US" sz="700" b="0" dirty="0">
                          <a:latin typeface="+mn-ea"/>
                          <a:ea typeface="+mn-ea"/>
                        </a:rPr>
                        <a:t>　</a:t>
                      </a:r>
                      <a:endParaRPr kumimoji="1" lang="en-US" altLang="ja-JP" sz="7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1596943"/>
                  </a:ext>
                </a:extLst>
              </a:tr>
            </a:tbl>
          </a:graphicData>
        </a:graphic>
      </p:graphicFrame>
      <p:pic>
        <p:nvPicPr>
          <p:cNvPr id="9" name="図 8" descr="QR コード&#10;&#10;自動的に生成された説明">
            <a:extLst>
              <a:ext uri="{FF2B5EF4-FFF2-40B4-BE49-F238E27FC236}">
                <a16:creationId xmlns:a16="http://schemas.microsoft.com/office/drawing/2014/main" id="{F395925A-56BD-5725-6909-21ABDD7CE2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313" y="4632568"/>
            <a:ext cx="1641600" cy="164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47254</TotalTime>
  <Words>162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2291</cp:revision>
  <cp:lastPrinted>2022-01-27T06:52:39Z</cp:lastPrinted>
  <dcterms:created xsi:type="dcterms:W3CDTF">2002-09-26T02:44:22Z</dcterms:created>
  <dcterms:modified xsi:type="dcterms:W3CDTF">2024-05-29T07:49:57Z</dcterms:modified>
  <cp:contentStatus/>
</cp:coreProperties>
</file>