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653" y="1228673"/>
            <a:ext cx="3232497" cy="252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+mn-ea"/>
                <a:ea typeface="+mn-ea"/>
              </a:rPr>
              <a:t>コーリア留奈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902009"/>
              </p:ext>
            </p:extLst>
          </p:nvPr>
        </p:nvGraphicFramePr>
        <p:xfrm>
          <a:off x="575726" y="1196752"/>
          <a:ext cx="5354221" cy="47379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神奈川県</a:t>
                      </a:r>
                      <a:endParaRPr kumimoji="1" lang="zh-TW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海外ゴシップやトレンド情報の収集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ゴスペル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アメリカ人の父と、日本人の母の間に生まれ、幼少期はインターナショナルスクールに通う。 ゴスペルシンガーの祖母の影響から歌うことが好きで、高校の記念式典や国際紅白歌合戦、 スリランカ大使館のチャリティコンサート</a:t>
                      </a:r>
                      <a:r>
                        <a:rPr kumimoji="1" lang="ja-JP" altLang="en-US" sz="1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などで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歌う。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大学時代環境問題や教育問題に取り組むため、タイに半年留学、タイ</a:t>
                      </a:r>
                      <a:r>
                        <a:rPr kumimoji="1" lang="ja-JP" altLang="en-US" sz="1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での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マングローブ植林活動ボランティアや、カンボジアの日本語学校で日本語の指導をするなどの海外ボランティアを行う。ラジオデビューは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J-WAVE 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「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ZAPPA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」。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現在は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FM </a:t>
                      </a:r>
                      <a:r>
                        <a:rPr kumimoji="1" lang="en-US" altLang="ja-JP" sz="12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yokohama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で「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Sunday Good Vibes!!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」を担当。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OVER VIEW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51477"/>
              </p:ext>
            </p:extLst>
          </p:nvPr>
        </p:nvGraphicFramePr>
        <p:xfrm>
          <a:off x="575726" y="5930529"/>
          <a:ext cx="417836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@lunamoon_831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895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@lunamoon.831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3,502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43264</TotalTime>
  <Words>173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2273</cp:revision>
  <cp:lastPrinted>2022-01-27T06:52:39Z</cp:lastPrinted>
  <dcterms:created xsi:type="dcterms:W3CDTF">2002-09-26T02:44:22Z</dcterms:created>
  <dcterms:modified xsi:type="dcterms:W3CDTF">2023-03-30T06:56:15Z</dcterms:modified>
  <cp:contentStatus/>
</cp:coreProperties>
</file>