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84" d="100"/>
          <a:sy n="84" d="100"/>
        </p:scale>
        <p:origin x="1181" y="82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2022/4/4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759130"/>
              </p:ext>
            </p:extLst>
          </p:nvPr>
        </p:nvGraphicFramePr>
        <p:xfrm>
          <a:off x="416495" y="1532904"/>
          <a:ext cx="4752529" cy="446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132"/>
                <a:gridCol w="3564397"/>
              </a:tblGrid>
              <a:tr h="8879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SNS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などの発展で「みんながみんなエンターテイナー時代」が到来！この番組ではそんなエンターテイナー達を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SUPER CAST 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と呼ぶことにしました！</a:t>
                      </a:r>
                      <a:endParaRPr kumimoji="1" lang="en-US" altLang="ja-JP" sz="1200" b="0" dirty="0" smtClean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音楽、お笑い、ゲーム、動画、デザイン、写真、ファッション、料理などちょっとしたことからすごいことまでナビゲーター「町田</a:t>
                      </a:r>
                      <a:r>
                        <a:rPr kumimoji="1" lang="ja-JP" altLang="en-US" sz="1200" b="0" dirty="0" err="1" smtClean="0">
                          <a:latin typeface="+mn-ea"/>
                          <a:ea typeface="+mn-ea"/>
                        </a:rPr>
                        <a:t>こ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ーすけ」 が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SUPER CAST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を楽しく、鋭く紹介していきます！</a:t>
                      </a:r>
                      <a:endParaRPr kumimoji="1" lang="en-US" altLang="ja-JP" sz="1200" b="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町田</a:t>
                      </a:r>
                      <a:r>
                        <a:rPr kumimoji="1" lang="ja-JP" altLang="en-US" sz="1200" b="0" dirty="0" err="1" smtClean="0">
                          <a:latin typeface="+mn-ea"/>
                          <a:ea typeface="+mn-ea"/>
                        </a:rPr>
                        <a:t>こ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ーすけ</a:t>
                      </a:r>
                      <a:endParaRPr kumimoji="1" lang="zh-TW" altLang="en-US" sz="1200" b="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2007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月に名古屋出身同級生お笑いコンビ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「デラスキッパーズ」でデビュー。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現在はピン芸人、そして番組やイベントの構成・脚本作家としても活躍中！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クイズ作家の経験もあり、知識豊富。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そこから生み出されるトークとキレのあるツッコミが持ち味！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代</a:t>
                      </a:r>
                      <a:r>
                        <a:rPr kumimoji="1" lang="ja-JP" altLang="en-US" sz="1200" b="0" smtClean="0">
                          <a:latin typeface="+mn-ea"/>
                          <a:ea typeface="+mn-ea"/>
                        </a:rPr>
                        <a:t>　男・女</a:t>
                      </a:r>
                      <a:endParaRPr kumimoji="1" lang="ja-JP" altLang="en-US" sz="1200" b="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Twitter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ZIP_SUPER_CAST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4,132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16496" y="127460"/>
            <a:ext cx="2829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 smtClean="0">
                <a:latin typeface="+mj-ea"/>
                <a:ea typeface="+mj-ea"/>
              </a:rPr>
              <a:t>SUPER</a:t>
            </a:r>
            <a:r>
              <a:rPr kumimoji="1" lang="ja-JP" altLang="en-US" sz="3600" b="1" dirty="0" smtClean="0">
                <a:latin typeface="+mj-ea"/>
                <a:ea typeface="+mj-ea"/>
              </a:rPr>
              <a:t> </a:t>
            </a:r>
            <a:r>
              <a:rPr kumimoji="1" lang="en-US" altLang="ja-JP" sz="3600" b="1" dirty="0" smtClean="0">
                <a:latin typeface="+mj-ea"/>
                <a:ea typeface="+mj-ea"/>
              </a:rPr>
              <a:t>CAST</a:t>
            </a:r>
            <a:endParaRPr kumimoji="1" lang="ja-JP" altLang="en-US" sz="3600" b="1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35363" y="219792"/>
            <a:ext cx="2967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>
                <a:latin typeface="+mj-ea"/>
                <a:ea typeface="+mj-ea"/>
              </a:rPr>
              <a:t>Mon-Thu </a:t>
            </a:r>
            <a:r>
              <a:rPr lang="en-US" altLang="ja-JP" sz="2400" dirty="0" smtClean="0">
                <a:latin typeface="+mj-ea"/>
                <a:ea typeface="+mj-ea"/>
              </a:rPr>
              <a:t>19:00-21:00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080" y="1531340"/>
            <a:ext cx="3600000" cy="202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43421</TotalTime>
  <Words>156</Words>
  <Application>Microsoft Office PowerPoint</Application>
  <PresentationFormat>A4 210 x 297 mm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HGP創英角ｺﾞｼｯｸUB</vt:lpstr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a.ozaki</cp:lastModifiedBy>
  <cp:revision>2303</cp:revision>
  <cp:lastPrinted>2022-01-27T06:52:39Z</cp:lastPrinted>
  <dcterms:created xsi:type="dcterms:W3CDTF">2002-09-26T02:44:22Z</dcterms:created>
  <dcterms:modified xsi:type="dcterms:W3CDTF">2022-04-04T03:06:34Z</dcterms:modified>
  <cp:contentStatus/>
</cp:coreProperties>
</file>