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681289"/>
              </p:ext>
            </p:extLst>
          </p:nvPr>
        </p:nvGraphicFramePr>
        <p:xfrm>
          <a:off x="416496" y="1532904"/>
          <a:ext cx="5040560" cy="3404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1200" b="0" dirty="0">
                          <a:latin typeface="+mj-ea"/>
                          <a:ea typeface="+mj-ea"/>
                        </a:rPr>
                        <a:t>ジャンルレスに「新しい音楽」をお届けする音楽番組。</a:t>
                      </a:r>
                      <a:endParaRPr lang="ja-JP" altLang="ja-JP" sz="1200" b="0" dirty="0">
                        <a:latin typeface="+mj-ea"/>
                        <a:ea typeface="+mj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（タイトルはドイツ語で「新しい音楽」という意味の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「ノイエムジーク」）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神原 真理</a:t>
                      </a:r>
                      <a:endParaRPr kumimoji="1" lang="zh-TW" altLang="en-US" sz="1200" b="0" dirty="0"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大阪芸術大学短期大学部　演劇コースを卒業。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役者活動と並行して、ラジオ・パーソナリティを目指す。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2013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ミュージック・ナビゲーター・コンテスト優秀賞受賞。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2017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年度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ミュージック・ナビゲーター・オーディション通過。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34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Instagram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※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新規もしくは引継ぎで使用予定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7494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 err="1"/>
              <a:t>Neue</a:t>
            </a:r>
            <a:r>
              <a:rPr lang="en-US" altLang="ja-JP" sz="3600" b="1" dirty="0"/>
              <a:t> </a:t>
            </a:r>
            <a:r>
              <a:rPr lang="en-US" altLang="ja-JP" sz="3600" b="1" dirty="0" err="1"/>
              <a:t>Musik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035363" y="219792"/>
            <a:ext cx="296748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2400" dirty="0">
                <a:latin typeface="+mj-ea"/>
                <a:ea typeface="+mj-ea"/>
              </a:rPr>
              <a:t>Mon-Thu 20</a:t>
            </a:r>
            <a:r>
              <a:rPr lang="en-US" altLang="ja-JP" sz="2400" dirty="0">
                <a:latin typeface="+mj-ea"/>
                <a:ea typeface="+mj-ea"/>
              </a:rPr>
              <a:t>:00-22:00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テキスト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417C9A9-378D-F165-8E44-2926EE3C2D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4798" y="1527175"/>
            <a:ext cx="2836089" cy="1772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43781</TotalTime>
  <Words>107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2319</cp:revision>
  <cp:lastPrinted>2022-01-27T06:52:39Z</cp:lastPrinted>
  <dcterms:created xsi:type="dcterms:W3CDTF">2002-09-26T02:44:22Z</dcterms:created>
  <dcterms:modified xsi:type="dcterms:W3CDTF">2025-03-31T02:32:57Z</dcterms:modified>
  <cp:contentStatus/>
</cp:coreProperties>
</file>