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84" d="100"/>
          <a:sy n="84" d="100"/>
        </p:scale>
        <p:origin x="1181" y="86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2022/1/31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948295"/>
              </p:ext>
            </p:extLst>
          </p:nvPr>
        </p:nvGraphicFramePr>
        <p:xfrm>
          <a:off x="416496" y="1124744"/>
          <a:ext cx="5040000" cy="5487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3780000"/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2004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年から放送中！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ロックバカ・澤田修選曲＆責任監修！</a:t>
                      </a:r>
                    </a:p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が全国に誇る洋楽ロック専門・超ご長寿プレミアム看板番組”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Real Rocks”</a:t>
                      </a:r>
                      <a:r>
                        <a:rPr kumimoji="1" lang="ja-JP" altLang="en-US" sz="1200" b="0" dirty="0" err="1" smtClean="0">
                          <a:latin typeface="+mn-ea"/>
                          <a:ea typeface="+mn-ea"/>
                        </a:rPr>
                        <a:t>。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もちろん洋楽ロック純度は１００％。往年のロックから最新のロックまで、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US,UK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ロック、メタル、へヴィー・ロック、パンクなど、様々なジャンルの洋楽ロックシーンを軸に、注目アーティストのインタビュー、番組イベントを実施し、名古屋＆東海エリアのロックフリークを暑苦しくリード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澤田修</a:t>
                      </a:r>
                      <a:endParaRPr kumimoji="1" lang="ja-JP" altLang="en-US" sz="1200" b="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生まれも育ちも愛知県・知多半島。大学を卒業後、アメリカの音楽を生で体験するためニューヨークに渡り、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本以上のライヴを見る。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世界的ロックイベント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Woodstack’99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も経験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現地で雑誌の編集・インターネットラジオの制作などを経験し帰国。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2001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年、第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回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ミュージック・ナビゲーター・コンテストでグランプリを受賞。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ミュージック・ナビゲーターとなる。現在は、洋楽ロックバンドのライナー・ノーツや音楽雑誌の執筆、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CM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ナレーションやＭＣなど多岐に渡り活動中。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代～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代　男・女　東海地区の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ROCK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ファン</a:t>
                      </a:r>
                      <a:endParaRPr kumimoji="1" lang="ja-JP" altLang="en-US" sz="1200" b="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Twitter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Realrocks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5,152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3608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>
                <a:latin typeface="+mj-ea"/>
                <a:ea typeface="+mj-ea"/>
              </a:rPr>
              <a:t>ＲＥＡＬ ＲＯＣＫＳ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3555" y="21979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latin typeface="+mj-ea"/>
                <a:ea typeface="+mj-ea"/>
              </a:rPr>
              <a:t>Sun</a:t>
            </a:r>
            <a:r>
              <a:rPr kumimoji="1" lang="en-US" altLang="ja-JP" sz="2400" dirty="0" smtClean="0">
                <a:latin typeface="+mj-ea"/>
                <a:ea typeface="+mj-ea"/>
              </a:rPr>
              <a:t> </a:t>
            </a:r>
            <a:r>
              <a:rPr lang="en-US" altLang="ja-JP" sz="2400" dirty="0" smtClean="0">
                <a:latin typeface="+mj-ea"/>
                <a:ea typeface="+mj-ea"/>
              </a:rPr>
              <a:t>24:30-25:00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442" y="1268760"/>
            <a:ext cx="3686400" cy="23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43362</TotalTime>
  <Words>230</Words>
  <Application>Microsoft Office PowerPoint</Application>
  <PresentationFormat>A4 210 x 297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a.ozaki</cp:lastModifiedBy>
  <cp:revision>2295</cp:revision>
  <cp:lastPrinted>2022-01-27T06:52:39Z</cp:lastPrinted>
  <dcterms:created xsi:type="dcterms:W3CDTF">2002-09-26T02:44:22Z</dcterms:created>
  <dcterms:modified xsi:type="dcterms:W3CDTF">2022-01-31T08:24:14Z</dcterms:modified>
  <cp:contentStatus/>
</cp:coreProperties>
</file>