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+mn-ea"/>
                <a:ea typeface="+mn-ea"/>
              </a:rPr>
              <a:t>MEGURU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574775"/>
              </p:ext>
            </p:extLst>
          </p:nvPr>
        </p:nvGraphicFramePr>
        <p:xfrm>
          <a:off x="575726" y="1052736"/>
          <a:ext cx="4680000" cy="3888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1985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zh-TW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愛知県名古屋市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食べ歩き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唎酒師・フードアナリスト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電化製品めぐり・アウトドア全般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CLUB DJ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・英会話・サッカー・スノーボード・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アシカの鳴き声のモノマネ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ミュージシャンでありラジオ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である父親の背中を見て育ち、小学生の時初めて番組を持つ。 高校卒業後、オーストラリアに１年間、アメリカに４年間留学。大学で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 PRODUCTION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OPERATION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を専攻。卒業後はロサンゼルスにある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KPCC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MOVIN939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Power106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と、３つの有名ラジオ局で勤務。帰国後‘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年度の第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７回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ミュージック・ナビゲーター・コンテストでグランプリを受賞し、‘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535669"/>
              </p:ext>
            </p:extLst>
          </p:nvPr>
        </p:nvGraphicFramePr>
        <p:xfrm>
          <a:off x="566271" y="5170083"/>
          <a:ext cx="5025346" cy="12008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3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SATURDAY GO AROUND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 ROOTS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FABULOUS RIDE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SUPERNOVA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High! MORNING!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149392"/>
              </p:ext>
            </p:extLst>
          </p:nvPr>
        </p:nvGraphicFramePr>
        <p:xfrm>
          <a:off x="5779508" y="5249327"/>
          <a:ext cx="4126492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6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DJ_MEGURU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15,208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meguru_3starspro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>
                          <a:latin typeface="+mn-ea"/>
                          <a:ea typeface="+mn-ea"/>
                        </a:rPr>
                        <a:t>9,549</a:t>
                      </a:r>
                      <a:r>
                        <a:rPr kumimoji="1" lang="ja-JP" altLang="en-US" sz="1100" b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メガネをかけたスーツ姿の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53C051B-3E97-F37D-49B7-B9BB40FD29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176" y="1175903"/>
            <a:ext cx="2963191" cy="221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43260</TotalTime>
  <Words>232</Words>
  <Application>Microsoft Office PowerPoint</Application>
  <PresentationFormat>A4 210 x 297 mm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2277</cp:revision>
  <cp:lastPrinted>2022-01-27T06:52:39Z</cp:lastPrinted>
  <dcterms:created xsi:type="dcterms:W3CDTF">2002-09-26T02:44:22Z</dcterms:created>
  <dcterms:modified xsi:type="dcterms:W3CDTF">2025-03-31T08:28:36Z</dcterms:modified>
  <cp:contentStatus/>
</cp:coreProperties>
</file>