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504" r:id="rId4"/>
    <p:sldId id="507" r:id="rId5"/>
    <p:sldId id="483" r:id="rId6"/>
    <p:sldId id="505" r:id="rId7"/>
    <p:sldId id="506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4"/>
            <p14:sldId id="507"/>
            <p14:sldId id="483"/>
            <p14:sldId id="505"/>
            <p14:sldId id="5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E08"/>
    <a:srgbClr val="338DB9"/>
    <a:srgbClr val="FFCCFF"/>
    <a:srgbClr val="FF99FF"/>
    <a:srgbClr val="FF66FF"/>
    <a:srgbClr val="FF00FF"/>
    <a:srgbClr val="CC00CC"/>
    <a:srgbClr val="66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023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023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5D0-49C5-A558-EDA1E7A9457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5D0-49C5-A558-EDA1E7A945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58.8</c:v>
                </c:pt>
                <c:pt idx="1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D0-49C5-A558-EDA1E7A9457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D6AE-4104-8274-65AD10906BAF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D6AE-4104-8274-65AD10906BAF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D6AE-4104-8274-65AD10906BAF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D6AE-4104-8274-65AD10906BAF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D6AE-4104-8274-65AD10906BAF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D6AE-4104-8274-65AD10906BAF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D6AE-4104-8274-65AD10906BAF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D6AE-4104-8274-65AD10906BAF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D6AE-4104-8274-65AD10906BAF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D6AE-4104-8274-65AD10906BAF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D6AE-4104-8274-65AD10906BAF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D6AE-4104-8274-65AD10906BAF}"/>
              </c:ext>
            </c:extLst>
          </c:dPt>
          <c:dLbls>
            <c:dLbl>
              <c:idx val="0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077546296296295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6AE-4104-8274-65AD10906BAF}"/>
                </c:ext>
              </c:extLst>
            </c:dLbl>
            <c:dLbl>
              <c:idx val="1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663194444444445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6AE-4104-8274-65AD10906BAF}"/>
                </c:ext>
              </c:extLst>
            </c:dLbl>
            <c:dLbl>
              <c:idx val="2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94386574074074"/>
                      <c:h val="0.115755208333333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6AE-4104-8274-65AD10906BA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D6AE-4104-8274-65AD10906BA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D6AE-4104-8274-65AD10906BAF}"/>
                </c:ext>
              </c:extLst>
            </c:dLbl>
            <c:dLbl>
              <c:idx val="5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179976851851853"/>
                      <c:h val="8.92968749999999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6AE-4104-8274-65AD10906BAF}"/>
                </c:ext>
              </c:extLst>
            </c:dLbl>
            <c:dLbl>
              <c:idx val="6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94386574074074"/>
                      <c:h val="8.4887152777777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6AE-4104-8274-65AD10906BAF}"/>
                </c:ext>
              </c:extLst>
            </c:dLbl>
            <c:dLbl>
              <c:idx val="7"/>
              <c:layout>
                <c:manualLayout>
                  <c:x val="-5.2916666666666667E-2"/>
                  <c:y val="-3.29809027777777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0353587962962963"/>
                      <c:h val="7.71701388888888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6AE-4104-8274-65AD10906BAF}"/>
                </c:ext>
              </c:extLst>
            </c:dLbl>
            <c:dLbl>
              <c:idx val="8"/>
              <c:layout>
                <c:manualLayout>
                  <c:x val="-3.5277777777777776E-2"/>
                  <c:y val="-8.231423611111111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193287037037039"/>
                      <c:h val="8.15798611111110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D6AE-4104-8274-65AD10906BAF}"/>
                </c:ext>
              </c:extLst>
            </c:dLbl>
            <c:dLbl>
              <c:idx val="9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371527777777781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D6AE-4104-8274-65AD10906BAF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D6AE-4104-8274-65AD10906BAF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D6AE-4104-8274-65AD10906B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4.7</c:v>
                </c:pt>
                <c:pt idx="1">
                  <c:v>1.3</c:v>
                </c:pt>
                <c:pt idx="2">
                  <c:v>6.1</c:v>
                </c:pt>
                <c:pt idx="3">
                  <c:v>18.2</c:v>
                </c:pt>
                <c:pt idx="4">
                  <c:v>22.4</c:v>
                </c:pt>
                <c:pt idx="5">
                  <c:v>6.1</c:v>
                </c:pt>
                <c:pt idx="6">
                  <c:v>2.2000000000000002</c:v>
                </c:pt>
                <c:pt idx="7">
                  <c:v>1.5</c:v>
                </c:pt>
                <c:pt idx="8">
                  <c:v>7.5</c:v>
                </c:pt>
                <c:pt idx="9">
                  <c:v>7.5</c:v>
                </c:pt>
                <c:pt idx="10">
                  <c:v>14.1</c:v>
                </c:pt>
                <c:pt idx="11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D6AE-4104-8274-65AD10906BAF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42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96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人, 立つ, 女性, 探す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F7F742C-A296-B67A-AE9F-326A1851DF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10" y="232499"/>
            <a:ext cx="3456000" cy="21600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７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ＣＯＬＯＲＳ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人, 立つ, 女性, 探す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F7F742C-A296-B67A-AE9F-326A1851DF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54" y="2706195"/>
            <a:ext cx="2515540" cy="1572213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dirty="0">
                <a:latin typeface="+mj-ea"/>
                <a:ea typeface="+mj-ea"/>
              </a:rPr>
              <a:t>７ ＣＯＬＯＲＳ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3051" y="1016770"/>
            <a:ext cx="913377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土曜日の夕方を楽しく、ハッピーに、軽やかに駆け抜ける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3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時間プログラム！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土曜日の夕方を楽しく、ハッピーに！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新人ナビゲーター・レディーナナの持つカラフルな魅力とゴキゲンなミュージック、そして</a:t>
            </a:r>
            <a:r>
              <a:rPr lang="en-US" altLang="ja-JP" sz="1400" dirty="0">
                <a:latin typeface="+mn-ea"/>
                <a:ea typeface="+mn-ea"/>
              </a:rPr>
              <a:t>ZIPPIE</a:t>
            </a:r>
            <a:r>
              <a:rPr lang="ja-JP" altLang="en-US" sz="1400" dirty="0">
                <a:latin typeface="+mn-ea"/>
                <a:ea typeface="+mn-ea"/>
              </a:rPr>
              <a:t>との</a:t>
            </a:r>
            <a:r>
              <a:rPr lang="en-US" altLang="ja-JP" sz="1400" dirty="0">
                <a:latin typeface="+mn-ea"/>
                <a:ea typeface="+mn-ea"/>
              </a:rPr>
              <a:t>2WAY</a:t>
            </a:r>
            <a:r>
              <a:rPr lang="ja-JP" altLang="en-US" sz="1400" dirty="0">
                <a:latin typeface="+mn-ea"/>
                <a:ea typeface="+mn-ea"/>
              </a:rPr>
              <a:t>を通して、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軽やかに駆け抜ける</a:t>
            </a:r>
            <a:r>
              <a:rPr lang="en-US" altLang="ja-JP" sz="1400" dirty="0">
                <a:latin typeface="+mn-ea"/>
                <a:ea typeface="+mn-ea"/>
              </a:rPr>
              <a:t>3</a:t>
            </a:r>
            <a:r>
              <a:rPr lang="ja-JP" altLang="en-US" sz="1400" dirty="0">
                <a:latin typeface="+mn-ea"/>
                <a:ea typeface="+mn-ea"/>
              </a:rPr>
              <a:t>時間プログラム。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７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ＣＯＬＯＲＳ</a:t>
            </a:r>
            <a:endParaRPr lang="en-US" altLang="ja-JP" sz="1400" baseline="300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毎週土曜日　１６：００～１９：００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レディーナナ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</a:t>
            </a:r>
            <a:r>
              <a:rPr lang="ja-JP" altLang="en-US" sz="140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女　ドライバー・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ファミリー・家内聴取・商工自営業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@ZIP_7_COLORS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9,361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ポーズをとっている男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78899A1-FEC3-9DA6-5956-0A13A348CE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" t="3280" r="2881" b="50651"/>
          <a:stretch/>
        </p:blipFill>
        <p:spPr>
          <a:xfrm>
            <a:off x="6606925" y="1556792"/>
            <a:ext cx="3072000" cy="2304000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レディーナナ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LADY NANA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７ ＣＯＬＯＲＳ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302448"/>
              </p:ext>
            </p:extLst>
          </p:nvPr>
        </p:nvGraphicFramePr>
        <p:xfrm>
          <a:off x="416496" y="1558589"/>
          <a:ext cx="5976664" cy="3700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4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愛知県名古屋市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ぬいぐるみと遊ぶこと、トライク（三輪車）に乗ってツーリング、テニス、歌う事（レディーガガにインスパイアを受けて、たまに歌って踊ります）、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一人〇〇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挨拶程度なら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か国語以上は話せる、史上最年少で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FP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の資格取得、サンバが踊れる、中学生で単独海外渡航経験あり（台湾、ミャンマー）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日本とイタリア系ブラジル人のハーフ。名古屋市を拠点に活動するイベント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・タレント・モデル。その傍ら、名古屋市中区オレンジリボンキャプテンとして、オレンジリボン運動（児童虐待防止運動）の啓発に力を入れている。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年全国公開予定の映画に出演するなど活動の幅を広げている。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　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ナビゲーターオーディションでグランプリを受賞。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月より、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ナビゲーターとなる。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 COLORS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854668"/>
              </p:ext>
            </p:extLst>
          </p:nvPr>
        </p:nvGraphicFramePr>
        <p:xfrm>
          <a:off x="415266" y="5326471"/>
          <a:ext cx="5760640" cy="42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ladynana_chan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1,662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lady_nana_chan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1.1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7 COLORS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7 COLORS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59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7 COLORS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37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7 COLORS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3</a:t>
            </a:r>
            <a:r>
              <a:rPr lang="en-US" altLang="ja-JP" sz="1600" b="1" u="sng" dirty="0">
                <a:latin typeface="+mn-ea"/>
                <a:ea typeface="+mn-ea"/>
              </a:rPr>
              <a:t>.7%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37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364977"/>
              </p:ext>
            </p:extLst>
          </p:nvPr>
        </p:nvGraphicFramePr>
        <p:xfrm>
          <a:off x="684678" y="3305561"/>
          <a:ext cx="3903530" cy="237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524016"/>
              </p:ext>
            </p:extLst>
          </p:nvPr>
        </p:nvGraphicFramePr>
        <p:xfrm>
          <a:off x="5180434" y="3447967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54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33" y="1484785"/>
            <a:ext cx="2505249" cy="2016224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７ ＣＯＬＯＲＳ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@zip_7_colors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9,400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" y="3789040"/>
            <a:ext cx="2451394" cy="229038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769" y="1484786"/>
            <a:ext cx="2232248" cy="276356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4769" y="4398725"/>
            <a:ext cx="2158491" cy="159748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0476" y="1484785"/>
            <a:ext cx="2103369" cy="2621337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2179" y="4258841"/>
            <a:ext cx="1952071" cy="245927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3888" y="1484785"/>
            <a:ext cx="2048207" cy="276356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1733" y="4365104"/>
            <a:ext cx="1880362" cy="230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86" y="5845904"/>
            <a:ext cx="8569341" cy="75131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56" y="4960885"/>
            <a:ext cx="8562671" cy="71854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190" y="4096748"/>
            <a:ext cx="8578549" cy="72579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90" y="3217471"/>
            <a:ext cx="8585437" cy="72591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286" y="2310100"/>
            <a:ext cx="8569341" cy="724553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286" y="1438480"/>
            <a:ext cx="8569341" cy="724553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7 COLORS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j-ea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７ ＣＯＬＯＲＳ　</a:t>
            </a:r>
            <a:r>
              <a:rPr lang="ja-JP" altLang="en-US" sz="2000" b="1" dirty="0">
                <a:latin typeface="+mn-lt"/>
                <a:ea typeface="+mj-ea"/>
              </a:rPr>
              <a:t>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1575353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E3F44E5-4C69-1295-3282-B170C86F4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351734"/>
              </p:ext>
            </p:extLst>
          </p:nvPr>
        </p:nvGraphicFramePr>
        <p:xfrm>
          <a:off x="830541" y="1052736"/>
          <a:ext cx="8244917" cy="3771854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43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SEVEN PICKS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7538282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NIGHTCAPE NAVIGATION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8004507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18759039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1777197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ｺﾞｼｯｸE" panose="020B0900000000000000" pitchFamily="50" charset="-128"/>
                          <a:ea typeface="HGPｺﾞｼｯｸE" panose="020B0900000000000000" pitchFamily="50" charset="-128"/>
                          <a:cs typeface="+mn-cs"/>
                        </a:rPr>
                        <a:t>  Hi</a:t>
                      </a:r>
                      <a:r>
                        <a:rPr kumimoji="1" lang="ja-JP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ｺﾞｼｯｸE" panose="020B0900000000000000" pitchFamily="50" charset="-128"/>
                          <a:ea typeface="HGPｺﾞｼｯｸE" panose="020B0900000000000000" pitchFamily="50" charset="-128"/>
                          <a:cs typeface="+mn-cs"/>
                        </a:rPr>
                        <a:t>！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ｺﾞｼｯｸE" panose="020B0900000000000000" pitchFamily="50" charset="-128"/>
                          <a:ea typeface="HGPｺﾞｼｯｸE" panose="020B0900000000000000" pitchFamily="50" charset="-128"/>
                          <a:cs typeface="+mn-cs"/>
                        </a:rPr>
                        <a:t>My Cute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654666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BOCCI de NIGHT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952394"/>
                  </a:ext>
                </a:extLst>
              </a:tr>
              <a:tr h="27179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18:28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18:30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640285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71137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ｺﾞｼｯｸE" panose="020B0900000000000000" pitchFamily="50" charset="-128"/>
                          <a:ea typeface="HGPｺﾞｼｯｸE" panose="020B0900000000000000" pitchFamily="50" charset="-128"/>
                          <a:cs typeface="+mn-cs"/>
                        </a:rPr>
                        <a:t>COOKING NANA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5475506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346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EE6A649E-1475-E9BF-EFE8-46BB124FD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9" y="260648"/>
            <a:ext cx="4248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７ ＣＯＬＯＲＳ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</p:spTree>
    <p:extLst>
      <p:ext uri="{BB962C8B-B14F-4D97-AF65-F5344CB8AC3E}">
        <p14:creationId xmlns:p14="http://schemas.microsoft.com/office/powerpoint/2010/main" val="299152877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47788</TotalTime>
  <Words>613</Words>
  <Application>Microsoft Office PowerPoint</Application>
  <PresentationFormat>A4 210 x 297 mm</PresentationFormat>
  <Paragraphs>113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2563</cp:revision>
  <cp:lastPrinted>2022-02-09T08:53:13Z</cp:lastPrinted>
  <dcterms:created xsi:type="dcterms:W3CDTF">2002-09-26T02:44:22Z</dcterms:created>
  <dcterms:modified xsi:type="dcterms:W3CDTF">2026-07-27T06:31:44Z</dcterms:modified>
  <cp:contentStatus/>
</cp:coreProperties>
</file>