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504" r:id="rId4"/>
    <p:sldId id="506" r:id="rId5"/>
    <p:sldId id="483" r:id="rId6"/>
    <p:sldId id="505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504"/>
            <p14:sldId id="506"/>
            <p14:sldId id="483"/>
            <p14:sldId id="505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EAA7"/>
    <a:srgbClr val="CC00CC"/>
    <a:srgbClr val="E1EBED"/>
    <a:srgbClr val="FF00FF"/>
    <a:srgbClr val="FF66FF"/>
    <a:srgbClr val="FFADFF"/>
    <a:srgbClr val="FFCCFF"/>
    <a:srgbClr val="0033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4564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365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365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24A-4A03-9273-9B9D0CF60EF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24A-4A03-9273-9B9D0CF60EF3}"/>
              </c:ext>
            </c:extLst>
          </c:dPt>
          <c:dLbls>
            <c:dLbl>
              <c:idx val="0"/>
              <c:layout>
                <c:manualLayout>
                  <c:x val="-0.17295114934431155"/>
                  <c:y val="1.351228727560442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4A-4A03-9273-9B9D0CF60E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53.6</c:v>
                </c:pt>
                <c:pt idx="1">
                  <c:v>46.6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4A-4A03-9273-9B9D0CF60EF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264-47BF-8354-B5D0DFE08555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264-47BF-8354-B5D0DFE08555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A264-47BF-8354-B5D0DFE08555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A264-47BF-8354-B5D0DFE08555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A264-47BF-8354-B5D0DFE08555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A264-47BF-8354-B5D0DFE08555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A264-47BF-8354-B5D0DFE08555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A264-47BF-8354-B5D0DFE08555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A264-47BF-8354-B5D0DFE08555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A264-47BF-8354-B5D0DFE08555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A264-47BF-8354-B5D0DFE08555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A264-47BF-8354-B5D0DFE08555}"/>
              </c:ext>
            </c:extLst>
          </c:dPt>
          <c:dLbls>
            <c:dLbl>
              <c:idx val="0"/>
              <c:layout>
                <c:manualLayout>
                  <c:x val="-0.18814814814814815"/>
                  <c:y val="1.76388888888888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899305555555558"/>
                      <c:h val="9.92187499999999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264-47BF-8354-B5D0DFE08555}"/>
                </c:ext>
              </c:extLst>
            </c:dLbl>
            <c:dLbl>
              <c:idx val="1"/>
              <c:layout>
                <c:manualLayout>
                  <c:x val="5.8796296296296298E-2"/>
                  <c:y val="7.331944444444444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605324074074072"/>
                      <c:h val="9.48090277777777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264-47BF-8354-B5D0DFE08555}"/>
                </c:ext>
              </c:extLst>
            </c:dLbl>
            <c:dLbl>
              <c:idx val="2"/>
              <c:layout>
                <c:manualLayout>
                  <c:x val="5.2916666666666667E-2"/>
                  <c:y val="5.743715277777777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649884259259259"/>
                      <c:h val="0.102526041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264-47BF-8354-B5D0DFE0855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A264-47BF-8354-B5D0DFE0855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A264-47BF-8354-B5D0DFE0855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B-A264-47BF-8354-B5D0DFE08555}"/>
                </c:ext>
              </c:extLst>
            </c:dLbl>
            <c:dLbl>
              <c:idx val="6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885995370370372"/>
                      <c:h val="8.92968749999999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A264-47BF-8354-B5D0DFE08555}"/>
                </c:ext>
              </c:extLst>
            </c:dLbl>
            <c:dLbl>
              <c:idx val="7"/>
              <c:layout>
                <c:manualLayout>
                  <c:x val="-7.9375000000000001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017361111111109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A264-47BF-8354-B5D0DFE08555}"/>
                </c:ext>
              </c:extLst>
            </c:dLbl>
            <c:dLbl>
              <c:idx val="8"/>
              <c:layout>
                <c:manualLayout>
                  <c:x val="-3.5277777777777776E-2"/>
                  <c:y val="-6.14479166666666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119791666666665"/>
                      <c:h val="8.92968749999999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A264-47BF-8354-B5D0DFE08555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A264-47BF-8354-B5D0DFE08555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A264-47BF-8354-B5D0DFE08555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7-A264-47BF-8354-B5D0DFE08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2</c:v>
                </c:pt>
                <c:pt idx="1">
                  <c:v>4.0999999999999996</c:v>
                </c:pt>
                <c:pt idx="2">
                  <c:v>4.7</c:v>
                </c:pt>
                <c:pt idx="3">
                  <c:v>15</c:v>
                </c:pt>
                <c:pt idx="4">
                  <c:v>16.899999999999999</c:v>
                </c:pt>
                <c:pt idx="5">
                  <c:v>10.9</c:v>
                </c:pt>
                <c:pt idx="6">
                  <c:v>0.6</c:v>
                </c:pt>
                <c:pt idx="7">
                  <c:v>0.8</c:v>
                </c:pt>
                <c:pt idx="8">
                  <c:v>6.3</c:v>
                </c:pt>
                <c:pt idx="9">
                  <c:v>8.6999999999999993</c:v>
                </c:pt>
                <c:pt idx="10">
                  <c:v>19</c:v>
                </c:pt>
                <c:pt idx="11">
                  <c:v>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264-47BF-8354-B5D0DFE08555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42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824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zip-fm.co.jp/timetable/navi_pics/otonation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510" y="232500"/>
            <a:ext cx="3456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ｏｔｏｎａｔｉｏｎａｒｙ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zip-fm.co.jp/timetable/navi_pics/otonationa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4" y="2706195"/>
            <a:ext cx="2515540" cy="157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dirty="0">
                <a:latin typeface="+mj-ea"/>
                <a:ea typeface="+mj-ea"/>
              </a:rPr>
              <a:t>ｏｔｏｎａｔｉｏｎａｒｙ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3051" y="1016770"/>
            <a:ext cx="913377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素敵な大人へと続くページを開く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3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時間プログラム！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400" dirty="0">
                <a:latin typeface="+mn-ea"/>
                <a:ea typeface="+mn-ea"/>
              </a:rPr>
              <a:t>otonationary(</a:t>
            </a:r>
            <a:r>
              <a:rPr lang="ja-JP" altLang="en-US" sz="1400" dirty="0">
                <a:latin typeface="+mn-ea"/>
                <a:ea typeface="+mn-ea"/>
              </a:rPr>
              <a:t>オトナショナリ</a:t>
            </a:r>
            <a:r>
              <a:rPr lang="en-US" altLang="ja-JP" sz="1400" dirty="0">
                <a:latin typeface="+mn-ea"/>
                <a:ea typeface="+mn-ea"/>
              </a:rPr>
              <a:t>―)</a:t>
            </a:r>
            <a:r>
              <a:rPr lang="ja-JP" altLang="en-US" sz="1400" dirty="0">
                <a:latin typeface="+mn-ea"/>
                <a:ea typeface="+mn-ea"/>
              </a:rPr>
              <a:t>」 とは、「音」、「大人」、「辞書」 を合わせた造語。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音楽を嗜む大人の大人による大人のためのラジオ。雑誌を読む感覚で、日曜日の朝にゆったりと 「大人」 を強化。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素敵な大人へと続くページを開く</a:t>
            </a:r>
            <a:r>
              <a:rPr lang="en-US" altLang="ja-JP" sz="1400" dirty="0">
                <a:latin typeface="+mn-ea"/>
                <a:ea typeface="+mn-ea"/>
              </a:rPr>
              <a:t>3</a:t>
            </a:r>
            <a:r>
              <a:rPr lang="ja-JP" altLang="en-US" sz="1400" dirty="0">
                <a:latin typeface="+mn-ea"/>
                <a:ea typeface="+mn-ea"/>
              </a:rPr>
              <a:t>時間プログラム。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ｏｔｏｎａｔｉｏｎａｒｙ</a:t>
            </a:r>
            <a:endParaRPr lang="en-US" altLang="ja-JP" sz="1400" baseline="300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毎週日曜日　７：００～１０：００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AZUSA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@otonationary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2,355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3" b="44957"/>
          <a:stretch/>
        </p:blipFill>
        <p:spPr>
          <a:xfrm>
            <a:off x="6623237" y="1588703"/>
            <a:ext cx="3029452" cy="2272089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AZUSA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　＜アズサ＞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ｏｔｏｎａｔｉｏｎａｒｙ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8798"/>
              </p:ext>
            </p:extLst>
          </p:nvPr>
        </p:nvGraphicFramePr>
        <p:xfrm>
          <a:off x="404699" y="1588703"/>
          <a:ext cx="5354221" cy="44597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1973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愛知県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趣味探し（今までの趣味➡ラクロス・帽子集め・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服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バッグ作り・カフェで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DJ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・書道・インディーズ音楽発掘・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美味しいもの巡り･･･など）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百人一首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専修大学文学部卒業後、豊橋市のコミュニティエフエムにて番組制作、パーソナリティとしてアルバイト。その後上京し、テレビ番組の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AD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として２年間制作に関わるが、ラジオへの思いが捨てられず、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養成スクールに通う。ニュースや交通情報を担当した後、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年間ラジオ・パーソナリティとしてのキャリアを積む。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年春からアイルランドへ旅立つ。その後ヨーロッパ、アフリカ等を巡り、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ヶ月後帰国。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月から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ミュージック・ナビゲーターとなる。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RADIMO LAND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SATURDAY PRIME EMOTION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BEAUTIFUL LOUNGE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FIND OUT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casual,usual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otonationary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941000"/>
              </p:ext>
            </p:extLst>
          </p:nvPr>
        </p:nvGraphicFramePr>
        <p:xfrm>
          <a:off x="404699" y="6048449"/>
          <a:ext cx="4178361" cy="42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8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@AZUBEAT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6,151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azubeatradio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2,335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3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b="1" dirty="0">
                <a:latin typeface="+mn-lt"/>
                <a:ea typeface="+mj-ea"/>
              </a:rPr>
              <a:t>◆</a:t>
            </a:r>
            <a:r>
              <a:rPr lang="en-US" altLang="ja-JP" sz="2000" b="1" dirty="0" err="1">
                <a:latin typeface="+mn-lt"/>
                <a:ea typeface="+mj-ea"/>
              </a:rPr>
              <a:t>otonationary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 err="1">
                <a:latin typeface="+mn-lt"/>
                <a:ea typeface="+mj-ea"/>
              </a:rPr>
              <a:t>otonationary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53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47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 err="1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otonationary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45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 err="1">
                <a:latin typeface="+mn-ea"/>
                <a:ea typeface="+mn-ea"/>
              </a:rPr>
              <a:t>otonationary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4</a:t>
            </a:r>
            <a:r>
              <a:rPr lang="en-US" altLang="ja-JP" sz="1600" b="1" u="sng" dirty="0">
                <a:latin typeface="+mn-ea"/>
                <a:ea typeface="+mn-ea"/>
              </a:rPr>
              <a:t>.5%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45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8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/>
        </p:nvGraphicFramePr>
        <p:xfrm>
          <a:off x="885134" y="3372160"/>
          <a:ext cx="3628174" cy="24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926355"/>
              </p:ext>
            </p:extLst>
          </p:nvPr>
        </p:nvGraphicFramePr>
        <p:xfrm>
          <a:off x="694109" y="3324719"/>
          <a:ext cx="3903530" cy="24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73996"/>
              </p:ext>
            </p:extLst>
          </p:nvPr>
        </p:nvGraphicFramePr>
        <p:xfrm>
          <a:off x="5109098" y="3401477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55798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17" y="1480459"/>
            <a:ext cx="2555351" cy="2055119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ｏｔｏｎａｔｉｏｎａｒｙ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otonationary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2,300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770" y="3789039"/>
            <a:ext cx="2543997" cy="2452397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84" y="1480460"/>
            <a:ext cx="2304256" cy="2214625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2128" y="4005064"/>
            <a:ext cx="2230912" cy="222346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5048" y="1480459"/>
            <a:ext cx="2046299" cy="2636912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7056" y="4247066"/>
            <a:ext cx="1942282" cy="2373196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17296" y="1477439"/>
            <a:ext cx="2016569" cy="206903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32958" y="3775326"/>
            <a:ext cx="2000908" cy="234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95" y="5808650"/>
            <a:ext cx="8556644" cy="72394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95" y="4948209"/>
            <a:ext cx="8556644" cy="72348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190" y="4091828"/>
            <a:ext cx="8578549" cy="71942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90" y="3234990"/>
            <a:ext cx="8578549" cy="71987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81" y="2335977"/>
            <a:ext cx="8571456" cy="714288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/>
          <a:srcRect b="1223"/>
          <a:stretch/>
        </p:blipFill>
        <p:spPr>
          <a:xfrm>
            <a:off x="578726" y="1428420"/>
            <a:ext cx="8609791" cy="727973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otonationary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j-ea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ｏｔｏｎａｔｉｏｎａｒｙ　</a:t>
            </a:r>
            <a:r>
              <a:rPr lang="ja-JP" altLang="en-US" sz="2000" b="1" dirty="0">
                <a:latin typeface="+mn-lt"/>
                <a:ea typeface="+mj-ea"/>
              </a:rPr>
              <a:t>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2100893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44644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ｏｔｏｎａｔｉｏｎａｒｙ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A60050E-B12F-B7C5-7B30-A4FB1F9E8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77569"/>
              </p:ext>
            </p:extLst>
          </p:nvPr>
        </p:nvGraphicFramePr>
        <p:xfrm>
          <a:off x="830541" y="1052736"/>
          <a:ext cx="8244917" cy="4059669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43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OTONA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KOTOBA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3147601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7:26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SUNDAY TIPS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7538282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7:35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8004507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8:13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8:15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18759039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WEATHER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1777197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ONE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PLATE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PARTY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1248892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Between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You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And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※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不定期）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0741471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relaxing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weekend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6438642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ｺﾞｼｯｸE" panose="020B0900000000000000" pitchFamily="50" charset="-128"/>
                          <a:ea typeface="HGPｺﾞｼｯｸE" panose="020B0900000000000000" pitchFamily="50" charset="-128"/>
                          <a:cs typeface="+mn-cs"/>
                        </a:rPr>
                        <a:t> 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654666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95239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346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47767</TotalTime>
  <Words>670</Words>
  <Application>Microsoft Office PowerPoint</Application>
  <PresentationFormat>A4 210 x 297 mm</PresentationFormat>
  <Paragraphs>128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2560</cp:revision>
  <cp:lastPrinted>2022-02-09T08:53:13Z</cp:lastPrinted>
  <dcterms:created xsi:type="dcterms:W3CDTF">2002-09-26T02:44:22Z</dcterms:created>
  <dcterms:modified xsi:type="dcterms:W3CDTF">2026-07-27T06:32:03Z</dcterms:modified>
  <cp:contentStatus/>
</cp:coreProperties>
</file>