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505" r:id="rId4"/>
    <p:sldId id="506" r:id="rId5"/>
    <p:sldId id="483" r:id="rId6"/>
    <p:sldId id="504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5"/>
            <p14:sldId id="506"/>
            <p14:sldId id="483"/>
            <p14:sldId id="50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84" d="100"/>
          <a:sy n="84" d="100"/>
        </p:scale>
        <p:origin x="852" y="90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4564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30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3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51A-4B9A-87DE-BE1A921B4DD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51A-4B9A-87DE-BE1A921B4D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53.7</c:v>
                </c:pt>
                <c:pt idx="1">
                  <c:v>46.5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A-4B9A-87DE-BE1A921B4DD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C5C-40C2-8428-1375A4E21802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C5C-40C2-8428-1375A4E21802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4C5C-40C2-8428-1375A4E21802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4C5C-40C2-8428-1375A4E21802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4C5C-40C2-8428-1375A4E21802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4C5C-40C2-8428-1375A4E21802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4C5C-40C2-8428-1375A4E21802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4C5C-40C2-8428-1375A4E21802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4C5C-40C2-8428-1375A4E21802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4C5C-40C2-8428-1375A4E21802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4C5C-40C2-8428-1375A4E21802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4C5C-40C2-8428-1375A4E21802}"/>
              </c:ext>
            </c:extLst>
          </c:dPt>
          <c:dLbls>
            <c:dLbl>
              <c:idx val="0"/>
              <c:layout>
                <c:manualLayout>
                  <c:x val="-2.3518518518518518E-2"/>
                  <c:y val="-1.17227430555555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5130787037037037"/>
                      <c:h val="8.59895833333333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C5C-40C2-8428-1375A4E21802}"/>
                </c:ext>
              </c:extLst>
            </c:dLbl>
            <c:dLbl>
              <c:idx val="1"/>
              <c:layout>
                <c:manualLayout>
                  <c:x val="3.2337962962962964E-2"/>
                  <c:y val="2.13416666666666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531828703703703"/>
                      <c:h val="8.92968749999999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5C-40C2-8428-1375A4E21802}"/>
                </c:ext>
              </c:extLst>
            </c:dLbl>
            <c:dLbl>
              <c:idx val="2"/>
              <c:layout>
                <c:manualLayout>
                  <c:x val="1.7638888888888888E-2"/>
                  <c:y val="3.66888888888888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237847222222221"/>
                      <c:h val="4.07899305555555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C5C-40C2-8428-1375A4E2180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4C5C-40C2-8428-1375A4E2180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4C5C-40C2-8428-1375A4E21802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B-4C5C-40C2-8428-1375A4E21802}"/>
                </c:ext>
              </c:extLst>
            </c:dLbl>
            <c:dLbl>
              <c:idx val="6"/>
              <c:layout>
                <c:manualLayout>
                  <c:x val="-4.9976851851851849E-2"/>
                  <c:y val="7.2048611111111109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371527777777781"/>
                      <c:h val="9.03993055555555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4C5C-40C2-8428-1375A4E21802}"/>
                </c:ext>
              </c:extLst>
            </c:dLbl>
            <c:dLbl>
              <c:idx val="7"/>
              <c:layout>
                <c:manualLayout>
                  <c:x val="-5.8796296296296298E-2"/>
                  <c:y val="-2.712343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66550925925926"/>
                      <c:h val="8.59895833333333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4C5C-40C2-8428-1375A4E21802}"/>
                </c:ext>
              </c:extLst>
            </c:dLbl>
            <c:dLbl>
              <c:idx val="8"/>
              <c:layout>
                <c:manualLayout>
                  <c:x val="1.4691898148148148E-2"/>
                  <c:y val="-2.65769097222223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435277777777776"/>
                      <c:h val="8.23958333333333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4C5C-40C2-8428-1375A4E21802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4C5C-40C2-8428-1375A4E21802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4C5C-40C2-8428-1375A4E21802}"/>
                </c:ext>
              </c:extLst>
            </c:dLbl>
            <c:dLbl>
              <c:idx val="11"/>
              <c:layout>
                <c:manualLayout>
                  <c:x val="-0.14249212962962962"/>
                  <c:y val="9.921875000000000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2117476851851851"/>
                      <c:h val="7.71701388888888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4C5C-40C2-8428-1375A4E218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5.3</c:v>
                </c:pt>
                <c:pt idx="1">
                  <c:v>2.4</c:v>
                </c:pt>
                <c:pt idx="2">
                  <c:v>2.8</c:v>
                </c:pt>
                <c:pt idx="3">
                  <c:v>12.7</c:v>
                </c:pt>
                <c:pt idx="4">
                  <c:v>17.2</c:v>
                </c:pt>
                <c:pt idx="5">
                  <c:v>13.3</c:v>
                </c:pt>
                <c:pt idx="6">
                  <c:v>2</c:v>
                </c:pt>
                <c:pt idx="7">
                  <c:v>5.8</c:v>
                </c:pt>
                <c:pt idx="8">
                  <c:v>6.5</c:v>
                </c:pt>
                <c:pt idx="9">
                  <c:v>14.1</c:v>
                </c:pt>
                <c:pt idx="10">
                  <c:v>12</c:v>
                </c:pt>
                <c:pt idx="11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C5C-40C2-8428-1375A4E21802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160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57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ＳＵＮＤＡＹ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ＡＷＥＳＯＭＥ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ＷＡＶＥ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ECC98FE-EF26-BF84-A791-48289C1DE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461" y="164182"/>
            <a:ext cx="3512840" cy="21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ＳＵＮＤＡＹ ＡＷＥＳＯＭＥ ＷＡＶＥ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行楽の帰りの車の中にぴったりな、世代を超えた最高の音楽をお届け！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日曜日の夕方</a:t>
            </a:r>
            <a:r>
              <a:rPr lang="en-US" altLang="ja-JP" sz="1400" dirty="0">
                <a:latin typeface="+mn-ea"/>
                <a:ea typeface="+mn-ea"/>
              </a:rPr>
              <a:t>4</a:t>
            </a:r>
            <a:r>
              <a:rPr lang="ja-JP" altLang="en-US" sz="1400" dirty="0">
                <a:latin typeface="+mn-ea"/>
                <a:ea typeface="+mn-ea"/>
              </a:rPr>
              <a:t>時からの</a:t>
            </a:r>
            <a:r>
              <a:rPr lang="en-US" altLang="ja-JP" sz="1400" dirty="0">
                <a:latin typeface="+mn-ea"/>
                <a:ea typeface="+mn-ea"/>
              </a:rPr>
              <a:t>2</a:t>
            </a:r>
            <a:r>
              <a:rPr lang="ja-JP" altLang="en-US" sz="1400" dirty="0">
                <a:latin typeface="+mn-ea"/>
                <a:ea typeface="+mn-ea"/>
              </a:rPr>
              <a:t>時間は最高の音楽の波をお届けする「</a:t>
            </a:r>
            <a:r>
              <a:rPr lang="en-US" altLang="ja-JP" sz="1400" dirty="0">
                <a:latin typeface="+mn-ea"/>
                <a:ea typeface="+mn-ea"/>
              </a:rPr>
              <a:t>SUNDAY AWESOME WAVE</a:t>
            </a:r>
            <a:r>
              <a:rPr lang="ja-JP" altLang="en-US" sz="1400" dirty="0">
                <a:latin typeface="+mn-ea"/>
                <a:ea typeface="+mn-ea"/>
              </a:rPr>
              <a:t>」</a:t>
            </a:r>
          </a:p>
          <a:p>
            <a:r>
              <a:rPr lang="ja-JP" altLang="en-US" sz="1400" dirty="0">
                <a:latin typeface="+mn-ea"/>
                <a:ea typeface="+mn-ea"/>
              </a:rPr>
              <a:t>行楽の帰りの車の中にぴったりな、世代を超えた最高の音楽をお届け致します。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ＳＵＮＤＡＹ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ＡＷＥＳＯＭＥ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ＷＡＶＥ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毎週日曜日　１６：００～１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7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3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０ ＜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30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分プログラム＞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神原真理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ドライバー・主婦・商工自営業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zip_saw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6,369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DF9BB3-2AE2-2C8D-E219-E2601DE5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2" y="2551567"/>
            <a:ext cx="2691904" cy="16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ベンチに座っている男性&#10;&#10;中程度の精度で自動的に生成された説明">
            <a:extLst>
              <a:ext uri="{FF2B5EF4-FFF2-40B4-BE49-F238E27FC236}">
                <a16:creationId xmlns:a16="http://schemas.microsoft.com/office/drawing/2014/main" id="{C0694BB7-0603-0379-A4AC-38D6E7573E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125" r="908" b="44517"/>
          <a:stretch/>
        </p:blipFill>
        <p:spPr>
          <a:xfrm>
            <a:off x="6615772" y="1662934"/>
            <a:ext cx="3019776" cy="226483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0545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神原真理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MARI KANBARA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488504" y="1662934"/>
          <a:ext cx="5354221" cy="44253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7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75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大阪府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4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カメラ・ゲームラジオ・ボルダリング・キックボクシング・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料理・美味しいビールを飲むこと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2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ピアノ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79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大阪芸術大学短期大学部　演劇コース、卒業。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ユニバーサル・スタジオ・ジャパン　ショー出演・大阪寝屋川ミュージカル出演、ゲームアプリ「ファントム オブ キル」ベガルタ役　声優担当など、役者活動と並行して、ラジオ・パーソナリティを目指す。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ミュージック・ナビゲーター・コンテスト　優秀賞受賞。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年度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ミュージック・ナビゲーター・オーディション通過。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06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 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bestie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Z-BIZ.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SUNDAY AWESOME WAVE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 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music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NIGHT GLOW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Neue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Music</a:t>
                      </a: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77496"/>
              </p:ext>
            </p:extLst>
          </p:nvPr>
        </p:nvGraphicFramePr>
        <p:xfrm>
          <a:off x="488504" y="6093296"/>
          <a:ext cx="5001504" cy="42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@knbr__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7,738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kambara_no_insta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5,763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776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ＳＵＮＤＡＹ ＡＷＥＳＯＭＥ ＷＡＶＥ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220139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SUNDAY AWESOME WAVE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66" y="5462373"/>
            <a:ext cx="458509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SUNDAY AWESOME WAVE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54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46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SUNDAY AWESOME WAVE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26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BRUNCH STYLE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2.6</a:t>
            </a:r>
            <a:r>
              <a:rPr lang="en-US" altLang="ja-JP" sz="1600" b="1" u="sng" dirty="0">
                <a:latin typeface="+mn-ea"/>
                <a:ea typeface="+mn-ea"/>
              </a:rPr>
              <a:t>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26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8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885134" y="3372160"/>
          <a:ext cx="3628174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0238266"/>
              </p:ext>
            </p:extLst>
          </p:nvPr>
        </p:nvGraphicFramePr>
        <p:xfrm>
          <a:off x="714442" y="3215629"/>
          <a:ext cx="3806603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2845814"/>
              </p:ext>
            </p:extLst>
          </p:nvPr>
        </p:nvGraphicFramePr>
        <p:xfrm>
          <a:off x="5210426" y="3448909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21990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" y="1484785"/>
            <a:ext cx="2579904" cy="1944216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ＳＵＮＤＡＹ ＡＷＥＳＯＭＥ ＷＡＶＥ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zip_saw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6,400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" y="3501008"/>
            <a:ext cx="2192133" cy="316835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84" y="1484785"/>
            <a:ext cx="2002681" cy="289549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8784" y="4653136"/>
            <a:ext cx="2151708" cy="192333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0492" y="1467176"/>
            <a:ext cx="1965945" cy="2578876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3040" y="4124615"/>
            <a:ext cx="1733847" cy="256384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9264" y="1484785"/>
            <a:ext cx="2139091" cy="244827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14293" y="4124615"/>
            <a:ext cx="2003203" cy="25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11" y="5827636"/>
            <a:ext cx="8552928" cy="72767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47" y="4952063"/>
            <a:ext cx="8546492" cy="72262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190" y="4076237"/>
            <a:ext cx="8578549" cy="71987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26" y="3237804"/>
            <a:ext cx="8594311" cy="73212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904" y="2316464"/>
            <a:ext cx="8607613" cy="72825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190" y="1433659"/>
            <a:ext cx="8624496" cy="724655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SUNDAY AWESOME WAVE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ＳＵＮＤＡＹ ＡＷＥＳＯＭＥ ＷＡＶＥ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559619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64807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ＳＵＮＤＡＹ ＡＷＥＳＯＭＥ ＷＡＶＥ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5BA5D70-57FE-CE77-5F44-BF38D3BC2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003591"/>
              </p:ext>
            </p:extLst>
          </p:nvPr>
        </p:nvGraphicFramePr>
        <p:xfrm>
          <a:off x="749023" y="1268760"/>
          <a:ext cx="8424937" cy="2930446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28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4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93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5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6700441"/>
                  </a:ext>
                </a:extLst>
              </a:tr>
              <a:tr h="33815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１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397769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855124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AWESOME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FOCUS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4219904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MAKE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IT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MAKE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IT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688875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17:12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～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3877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47938</TotalTime>
  <Words>560</Words>
  <Application>Microsoft Office PowerPoint</Application>
  <PresentationFormat>A4 210 x 297 mm</PresentationFormat>
  <Paragraphs>92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橋本 拓真</cp:lastModifiedBy>
  <cp:revision>2561</cp:revision>
  <cp:lastPrinted>2022-02-09T08:53:13Z</cp:lastPrinted>
  <dcterms:created xsi:type="dcterms:W3CDTF">2002-09-26T02:44:22Z</dcterms:created>
  <dcterms:modified xsi:type="dcterms:W3CDTF">2026-09-11T07:22:53Z</dcterms:modified>
  <cp:contentStatus/>
</cp:coreProperties>
</file>