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6" r:id="rId5"/>
    <p:sldId id="483" r:id="rId6"/>
    <p:sldId id="504" r:id="rId7"/>
    <p:sldId id="50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6"/>
            <p14:sldId id="483"/>
            <p14:sldId id="504"/>
            <p14:sldId id="5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0000"/>
    <a:srgbClr val="660066"/>
    <a:srgbClr val="CC00CC"/>
    <a:srgbClr val="FF00FF"/>
    <a:srgbClr val="FF66FF"/>
    <a:srgbClr val="FF99FF"/>
    <a:srgbClr val="FFCCFF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02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582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6582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764-4615-8A90-CEF4A06E0C7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764-4615-8A90-CEF4A06E0C7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55.5</c:v>
                </c:pt>
                <c:pt idx="1">
                  <c:v>44.7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64-4615-8A90-CEF4A06E0C7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B92-4745-9B23-1B21C1B38C78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B92-4745-9B23-1B21C1B38C78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B92-4745-9B23-1B21C1B38C78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CB92-4745-9B23-1B21C1B38C78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B92-4745-9B23-1B21C1B38C78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CB92-4745-9B23-1B21C1B38C78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CB92-4745-9B23-1B21C1B38C78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CB92-4745-9B23-1B21C1B38C78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CB92-4745-9B23-1B21C1B38C78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CB92-4745-9B23-1B21C1B38C78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CB92-4745-9B23-1B21C1B38C78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CB92-4745-9B23-1B21C1B38C78}"/>
              </c:ext>
            </c:extLst>
          </c:dPt>
          <c:dLbls>
            <c:dLbl>
              <c:idx val="1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0519810129234228"/>
                      <c:h val="0.1653644870971226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B92-4745-9B23-1B21C1B38C78}"/>
                </c:ext>
              </c:extLst>
            </c:dLbl>
            <c:dLbl>
              <c:idx val="2"/>
              <c:layout>
                <c:manualLayout>
                  <c:x val="-2.8332405528519521E-2"/>
                  <c:y val="0.1075691052981675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tx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92-4745-9B23-1B21C1B38C7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CB92-4745-9B23-1B21C1B38C7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CB92-4745-9B23-1B21C1B38C78}"/>
                </c:ext>
              </c:extLst>
            </c:dLbl>
            <c:dLbl>
              <c:idx val="6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2273899952711884"/>
                      <c:h val="0.11845937256596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CB92-4745-9B23-1B21C1B38C78}"/>
                </c:ext>
              </c:extLst>
            </c:dLbl>
            <c:dLbl>
              <c:idx val="7"/>
              <c:layout>
                <c:manualLayout>
                  <c:x val="-8.2101747265968722E-2"/>
                  <c:y val="5.55706374970862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2045839543639748"/>
                      <c:h val="0.118459372565964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B92-4745-9B23-1B21C1B38C78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CB92-4745-9B23-1B21C1B38C78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CB92-4745-9B23-1B21C1B38C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5.6</c:v>
                </c:pt>
                <c:pt idx="3">
                  <c:v>13.3</c:v>
                </c:pt>
                <c:pt idx="4">
                  <c:v>22.6</c:v>
                </c:pt>
                <c:pt idx="5">
                  <c:v>9</c:v>
                </c:pt>
                <c:pt idx="6">
                  <c:v>2</c:v>
                </c:pt>
                <c:pt idx="7">
                  <c:v>2.9</c:v>
                </c:pt>
                <c:pt idx="8">
                  <c:v>7.5</c:v>
                </c:pt>
                <c:pt idx="9">
                  <c:v>9</c:v>
                </c:pt>
                <c:pt idx="10">
                  <c:v>17.100000000000001</c:v>
                </c:pt>
                <c:pt idx="11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B92-4745-9B23-1B21C1B38C78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9167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585" y="260648"/>
            <a:ext cx="3473850" cy="2171156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ＷＥＥＫＥＮＤ ＳＭＩＬＥ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80" y="2691867"/>
            <a:ext cx="2529874" cy="1581171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ＷＥＥＫＥＮＤ ＳＭＩＬＥ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13377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家族と、友だちと、ひとりでも、週末をエンジョイしたくなる番組！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中部エリアのおでかけ情報をたっぷりお届け！イベントやアクティビティ、グルメなど、今注目のスポットを紹介します。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家族と、友だちと、ひとりでも、週末をエンジョイしたくなる番組です。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楽しい音楽と気になる情報で、一緒に週末をスタートさせましょう！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388416" y="4365104"/>
            <a:ext cx="9080406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ＷＥＥＫＥＮＤ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ＳＭＩＬＥ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毎週土曜日　７：３０～１０：００ ＜２時間３０分プログラム＞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玉置侑里子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@weekendsmile778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4,081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Instagram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@weekendsmile778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1,267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b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</a:b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　　　　　　　　　　　　　　　　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LINE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@WEEKEND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AMILE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 ／ 約 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2,125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2644466"/>
              </p:ext>
            </p:extLst>
          </p:nvPr>
        </p:nvGraphicFramePr>
        <p:xfrm>
          <a:off x="416496" y="1662934"/>
          <a:ext cx="6048672" cy="44529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23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愛知県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犬山</a:t>
                      </a:r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さんぽ、温泉・社寺仏閣巡り、食べること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写真、イラスト、旅行のプランニング、エッセイを書くこと、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長距離移動を楽しむこと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岐阜県岐阜市生まれ。愛知県犬山市で育ち、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年、熊野古道のある三重県南紀に移住。高校のデザイン科を卒業後、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年、ほぼ初めての海外でイタリア・フィレンツェに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年間留学。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年からは、スペイン・サンティアゴ巡礼道計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1700km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以上をバックパッカーとして歩く。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ナビゲーターオーディションに未経験ながら合格し、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年ナビゲーターデビューを果たす。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国内・海外を問わず多数の一人旅の経験や、旅行会社添乗員としての経験を活かし、旅やお出かけ情報を得意とするナビゲーター、ツアーガイド、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WEB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ライターとして活動中。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WEEKEND SMILE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X:@tamayuridesu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3,814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@tamayuri_traveler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3,088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2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67" b="36691"/>
          <a:stretch/>
        </p:blipFill>
        <p:spPr>
          <a:xfrm>
            <a:off x="6610721" y="1665366"/>
            <a:ext cx="3021262" cy="226483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6540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玉置 侑里子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YURIKO TAMAOKI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776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ＷＥＥＫＥＮＤ ＳＭＩＬＥ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14" name="表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169734"/>
              </p:ext>
            </p:extLst>
          </p:nvPr>
        </p:nvGraphicFramePr>
        <p:xfrm>
          <a:off x="7585302" y="4219029"/>
          <a:ext cx="1260000" cy="3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ボイスサンプル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" name="図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96" y="4725144"/>
            <a:ext cx="1318086" cy="131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lt"/>
                <a:ea typeface="+mj-ea"/>
              </a:rPr>
              <a:t>WEEKEND SMILE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WEEKEND SMILE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55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45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WEEKEND SMILE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44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WEEKEND SMILE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4</a:t>
            </a:r>
            <a:r>
              <a:rPr lang="en-US" altLang="ja-JP" sz="1600" b="1" u="sng" dirty="0">
                <a:latin typeface="+mn-ea"/>
                <a:ea typeface="+mn-ea"/>
              </a:rPr>
              <a:t>.4%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44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856071"/>
              </p:ext>
            </p:extLst>
          </p:nvPr>
        </p:nvGraphicFramePr>
        <p:xfrm>
          <a:off x="1082093" y="3305561"/>
          <a:ext cx="3234256" cy="2434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368"/>
              </p:ext>
            </p:extLst>
          </p:nvPr>
        </p:nvGraphicFramePr>
        <p:xfrm>
          <a:off x="5251186" y="3484769"/>
          <a:ext cx="4176525" cy="281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79273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409997"/>
            <a:ext cx="2431684" cy="1874987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ＷＥＥＫＥＮＤ ＳＭＩＬＥ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@weekendsmile778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9" y="3645025"/>
            <a:ext cx="2431684" cy="259515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3595" y="1409998"/>
            <a:ext cx="2429446" cy="225039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0677" y="3738322"/>
            <a:ext cx="2258347" cy="268529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0464" y="1409997"/>
            <a:ext cx="2172766" cy="2451051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0464" y="4077072"/>
            <a:ext cx="2125114" cy="2448272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00653" y="1409997"/>
            <a:ext cx="2016224" cy="2409791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33154" y="4077072"/>
            <a:ext cx="1919859" cy="225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56" y="5828162"/>
            <a:ext cx="8570681" cy="72420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286" y="4963631"/>
            <a:ext cx="8562453" cy="729879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718" y="4087497"/>
            <a:ext cx="8592119" cy="731942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269" y="3218153"/>
            <a:ext cx="8588568" cy="720719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286" y="2342470"/>
            <a:ext cx="8578551" cy="710779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286" y="1434188"/>
            <a:ext cx="8595231" cy="721737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WEEKEND SMILE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286" y="4066262"/>
            <a:ext cx="8562453" cy="744917"/>
          </a:xfrm>
          <a:prstGeom prst="rect">
            <a:avLst/>
          </a:prstGeom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ＷＥＥＫＥＮＤ ＳＭＩＬＥ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1886920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2E3F44E5-4C69-1295-3282-B170C86F4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379667"/>
              </p:ext>
            </p:extLst>
          </p:nvPr>
        </p:nvGraphicFramePr>
        <p:xfrm>
          <a:off x="830541" y="1052736"/>
          <a:ext cx="8244917" cy="2741627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07:30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100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08:05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08:20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FUN DAY TRIP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6402856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08:33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08:35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WEATHER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265027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08:35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08:37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905034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08:58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09:00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913171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09:10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09:30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#OPUKAN JYO-SHI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733406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09:43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09:45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63518305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09:45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09:47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  <a:latin typeface="+mn-ea"/>
                          <a:ea typeface="+mn-ea"/>
                        </a:rPr>
                        <a:t>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09:57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346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09:58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10:00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  <p:sp>
        <p:nvSpPr>
          <p:cNvPr id="5" name="Text Box 2">
            <a:extLst>
              <a:ext uri="{FF2B5EF4-FFF2-40B4-BE49-F238E27FC236}">
                <a16:creationId xmlns:a16="http://schemas.microsoft.com/office/drawing/2014/main" id="{83BE8A3E-62CE-DF7B-99EA-DAB7BFCF9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ＷＥＥＫＥＮＤ ＳＭＩＬＥ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</p:spTree>
    <p:extLst>
      <p:ext uri="{BB962C8B-B14F-4D97-AF65-F5344CB8AC3E}">
        <p14:creationId xmlns:p14="http://schemas.microsoft.com/office/powerpoint/2010/main" val="299152877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47716</TotalTime>
  <Words>593</Words>
  <Application>Microsoft Office PowerPoint</Application>
  <PresentationFormat>A4 210 x 297 mm</PresentationFormat>
  <Paragraphs>100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2553</cp:revision>
  <cp:lastPrinted>2022-02-09T08:53:13Z</cp:lastPrinted>
  <dcterms:created xsi:type="dcterms:W3CDTF">2002-09-26T02:44:22Z</dcterms:created>
  <dcterms:modified xsi:type="dcterms:W3CDTF">2026-07-24T08:02:56Z</dcterms:modified>
  <cp:contentStatus/>
</cp:coreProperties>
</file>