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44" d="100"/>
          <a:sy n="44" d="100"/>
        </p:scale>
        <p:origin x="968" y="36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www.dropbox.com/s/ypndkvb3mgjufe2/%E8%8B%A5%E6%9E%97%E8%A9%A9%E6%81%A9demo_6min_edit.mp3?d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12" y="229546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若林　詩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恩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64204"/>
              </p:ext>
            </p:extLst>
          </p:nvPr>
        </p:nvGraphicFramePr>
        <p:xfrm>
          <a:off x="200473" y="1237659"/>
          <a:ext cx="5904656" cy="5071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533"/>
                <a:gridCol w="1973981"/>
                <a:gridCol w="2541142"/>
              </a:tblGrid>
              <a:tr h="5400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1998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愛知県名古屋市</a:t>
                      </a:r>
                      <a:endParaRPr kumimoji="1" lang="zh-TW" altLang="en-US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自転車、ゲーム、映画、コーヒー好きカフェ巡り、サウナ、ドローン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セスナの操縦、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DJ</a:t>
                      </a:r>
                      <a:r>
                        <a:rPr lang="ja-JP" altLang="en-US" sz="1200" b="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lang="ja-JP" altLang="en-US" sz="1200" b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水泳、道を覚えること</a:t>
                      </a:r>
                      <a:endParaRPr lang="ja-JP" altLang="en-US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2022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イラン人の父と日本人の母の間に生まれる。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2006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年に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NHK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名古屋児童劇団に入団し、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2016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年に卒業。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憧れだったパイロットを目指すために英語を勉強し、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アメリカのネブラスカ州立大学 航空学部に入学。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大学にて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JAK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（日本の文化を広める団体）のディレクターを務める。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2019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年に念願の自家用ライセンスを取得。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2021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年に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ZIP-FM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ナビゲーターオーディションを受けたことをきっかけに、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2022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年ナビゲーターデビュー！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×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usic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CRASH HOUSE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MOJO VISION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Twitter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@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Shion_Waka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@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shion_wakabayashi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478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315" y="50140"/>
            <a:ext cx="18722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わかばやし　　　　しおん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5430640"/>
            <a:ext cx="1152128" cy="1152128"/>
          </a:xfrm>
          <a:prstGeom prst="rect">
            <a:avLst/>
          </a:prstGeom>
        </p:spPr>
      </p:pic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89658"/>
              </p:ext>
            </p:extLst>
          </p:nvPr>
        </p:nvGraphicFramePr>
        <p:xfrm>
          <a:off x="6105128" y="4889728"/>
          <a:ext cx="3636000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2376000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4"/>
                        </a:rPr>
                        <a:t>https://www.dropbox.com/s/ypndkvb3mgjufe2/%E8%8B%A5%E6%9E%97%E8%A9%A9%E6%81%A9demo_6min_edit.mp3?dl=0</a:t>
                      </a:r>
                      <a:r>
                        <a:rPr kumimoji="1" lang="en-US" altLang="ja-JP" sz="7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endParaRPr kumimoji="1" lang="ja-JP" altLang="en-US" sz="7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3" t="9051" r="-4011" b="11078"/>
          <a:stretch/>
        </p:blipFill>
        <p:spPr>
          <a:xfrm>
            <a:off x="6609184" y="1237658"/>
            <a:ext cx="2736304" cy="341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43302</TotalTime>
  <Words>194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user</cp:lastModifiedBy>
  <cp:revision>2297</cp:revision>
  <cp:lastPrinted>2022-01-27T06:52:39Z</cp:lastPrinted>
  <dcterms:created xsi:type="dcterms:W3CDTF">2002-09-26T02:44:22Z</dcterms:created>
  <dcterms:modified xsi:type="dcterms:W3CDTF">2023-03-30T08:32:00Z</dcterms:modified>
  <cp:contentStatus/>
</cp:coreProperties>
</file>