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3" r:id="rId5"/>
    <p:sldId id="483" r:id="rId6"/>
    <p:sldId id="505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3"/>
            <p14:sldId id="483"/>
            <p14:sldId id="505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4564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505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74D-4374-B5F3-5939E545FD66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74D-4374-B5F3-5939E545FD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58.5</c:v>
                </c:pt>
                <c:pt idx="1">
                  <c:v>41.6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4D-4374-B5F3-5939E545FD6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3948-43F1-AB78-DA90E10E6E54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3948-43F1-AB78-DA90E10E6E54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3948-43F1-AB78-DA90E10E6E54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3948-43F1-AB78-DA90E10E6E54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3948-43F1-AB78-DA90E10E6E54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3948-43F1-AB78-DA90E10E6E54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3948-43F1-AB78-DA90E10E6E54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3948-43F1-AB78-DA90E10E6E54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3948-43F1-AB78-DA90E10E6E54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3948-43F1-AB78-DA90E10E6E54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3948-43F1-AB78-DA90E10E6E54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3948-43F1-AB78-DA90E10E6E54}"/>
              </c:ext>
            </c:extLst>
          </c:dPt>
          <c:dLbls>
            <c:dLbl>
              <c:idx val="0"/>
              <c:layout>
                <c:manualLayout>
                  <c:x val="-0.11845717592592593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48-43F1-AB78-DA90E10E6E54}"/>
                </c:ext>
              </c:extLst>
            </c:dLbl>
            <c:dLbl>
              <c:idx val="1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8001736111111108"/>
                      <c:h val="0.115755208333333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948-43F1-AB78-DA90E10E6E5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5-3948-43F1-AB78-DA90E10E6E5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3948-43F1-AB78-DA90E10E6E5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3948-43F1-AB78-DA90E10E6E54}"/>
                </c:ext>
              </c:extLst>
            </c:dLbl>
            <c:dLbl>
              <c:idx val="5"/>
              <c:layout>
                <c:manualLayout>
                  <c:x val="5.269490740740735E-2"/>
                  <c:y val="-1.3611111111111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948-43F1-AB78-DA90E10E6E54}"/>
                </c:ext>
              </c:extLst>
            </c:dLbl>
            <c:dLbl>
              <c:idx val="8"/>
              <c:layout>
                <c:manualLayout>
                  <c:x val="0.19549768518518518"/>
                  <c:y val="-0.1443600694444444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8295717592592595"/>
                      <c:h val="0.162057291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3948-43F1-AB78-DA90E10E6E5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3948-43F1-AB78-DA90E10E6E54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3948-43F1-AB78-DA90E10E6E54}"/>
                </c:ext>
              </c:extLst>
            </c:dLbl>
            <c:dLbl>
              <c:idx val="11"/>
              <c:layout>
                <c:manualLayout>
                  <c:x val="-0.22309594907407407"/>
                  <c:y val="6.28385416666666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948-43F1-AB78-DA90E10E6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1.7</c:v>
                </c:pt>
                <c:pt idx="1">
                  <c:v>5.6</c:v>
                </c:pt>
                <c:pt idx="2">
                  <c:v>11.5</c:v>
                </c:pt>
                <c:pt idx="3">
                  <c:v>17.8</c:v>
                </c:pt>
                <c:pt idx="4">
                  <c:v>14.2</c:v>
                </c:pt>
                <c:pt idx="5">
                  <c:v>7.3</c:v>
                </c:pt>
                <c:pt idx="6">
                  <c:v>1.8</c:v>
                </c:pt>
                <c:pt idx="7">
                  <c:v>1.3</c:v>
                </c:pt>
                <c:pt idx="8">
                  <c:v>8.6</c:v>
                </c:pt>
                <c:pt idx="9">
                  <c:v>11.8</c:v>
                </c:pt>
                <c:pt idx="10">
                  <c:v>14.4</c:v>
                </c:pt>
                <c:pt idx="1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948-43F1-AB78-DA90E10E6E54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159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ＭＯＲＮＩＮＧ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ＢＯＯＯＯＯＯＳＴ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10" y="254223"/>
            <a:ext cx="3420000" cy="213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96" y="2722545"/>
            <a:ext cx="2512882" cy="1570551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ＭＯＲＮＩＮＧ</a:t>
            </a:r>
            <a:r>
              <a:rPr lang="en-US" altLang="ja-JP" sz="2000" b="1" dirty="0">
                <a:latin typeface="+mj-ea"/>
                <a:ea typeface="+mj-ea"/>
              </a:rPr>
              <a:t> </a:t>
            </a:r>
            <a:r>
              <a:rPr lang="ja-JP" altLang="en-US" sz="2000" b="1" dirty="0">
                <a:latin typeface="+mj-ea"/>
                <a:ea typeface="+mj-ea"/>
              </a:rPr>
              <a:t>ＢＯＯＯＯＯＯＳＴ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名古屋＆東海エリアに元気とエネルギーを届けるモーニング・ラジオショー</a:t>
            </a:r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400" dirty="0">
                <a:latin typeface="+mn-ea"/>
                <a:ea typeface="+mn-ea"/>
              </a:rPr>
              <a:t>ZIP-FM</a:t>
            </a:r>
            <a:r>
              <a:rPr lang="ja-JP" altLang="en-US" sz="1400" dirty="0">
                <a:latin typeface="+mn-ea"/>
                <a:ea typeface="+mn-ea"/>
              </a:rPr>
              <a:t>のモーニング・マン荒戸完が、朝</a:t>
            </a:r>
            <a:r>
              <a:rPr lang="en-US" altLang="ja-JP" sz="1400" dirty="0">
                <a:latin typeface="+mn-ea"/>
                <a:ea typeface="+mn-ea"/>
              </a:rPr>
              <a:t>6</a:t>
            </a:r>
            <a:r>
              <a:rPr lang="ja-JP" altLang="en-US" sz="1400" dirty="0">
                <a:latin typeface="+mn-ea"/>
                <a:ea typeface="+mn-ea"/>
              </a:rPr>
              <a:t>時から名古屋＆東海エリアに元気とエネルギーを届けるモーニング・ラジオショー。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１日の始まりに知っておきたい、日本と世界のニュース＆トピックスを、ご機嫌なミュージックとともにオンエア。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番組</a:t>
            </a:r>
            <a:r>
              <a:rPr lang="en-US" altLang="ja-JP" sz="1400" dirty="0">
                <a:latin typeface="+mn-ea"/>
                <a:ea typeface="+mn-ea"/>
              </a:rPr>
              <a:t>SNS</a:t>
            </a:r>
            <a:r>
              <a:rPr lang="ja-JP" altLang="en-US" sz="1400" dirty="0">
                <a:latin typeface="+mn-ea"/>
                <a:ea typeface="+mn-ea"/>
              </a:rPr>
              <a:t>でみんなと繋がりながら、みんなの朝をブーストします。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4400" y="4450737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ＭＯＲＮＩＮＧ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ＢＯＯＯＯＯＯＳＴ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毎週月曜日～金曜日　６：００～９：００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荒戸完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16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歳　男・女　会社員・学生の通勤・通学者、また商工自営業、ドライバー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400" dirty="0" err="1">
                <a:latin typeface="+mj-ea"/>
                <a:ea typeface="+mj-ea"/>
                <a:cs typeface="Meiryo UI" panose="020B0604030504040204" pitchFamily="50" charset="-128"/>
              </a:rPr>
              <a:t>boooooost_zip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34,000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QR コード&#10;&#10;自動的に生成された説明">
            <a:extLst>
              <a:ext uri="{FF2B5EF4-FFF2-40B4-BE49-F238E27FC236}">
                <a16:creationId xmlns:a16="http://schemas.microsoft.com/office/drawing/2014/main" id="{61003E6B-DD06-2AB8-D112-FB08F0B423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712" y="5157192"/>
            <a:ext cx="1080000" cy="1080000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488" y="1038073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荒戸完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KAN ARATO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938338"/>
              </p:ext>
            </p:extLst>
          </p:nvPr>
        </p:nvGraphicFramePr>
        <p:xfrm>
          <a:off x="375728" y="1640309"/>
          <a:ext cx="6126469" cy="47811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2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3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1990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27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福岡県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アクション映画鑑賞・バイク・家庭菜園・古着カスタム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料理・ハナモゲラ語・身内のモノマネ・歌・ダンス・護身術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日本大学芸術学部・演劇学科演技コースを卒業。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演劇を学んだことから、発声や演技力、豊かな表現力を持つ。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趣味から生まれるエピソードが魅力。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 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ミュージック・ナビゲーターとなる。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中日新聞のリレーコラム「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EYES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」を担当中。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今興味があることは、狩猟免許と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lang="ja-JP" altLang="en-US" sz="1100" dirty="0">
                          <a:latin typeface="+mn-ea"/>
                          <a:ea typeface="+mn-ea"/>
                        </a:rPr>
                        <a:t>ファイナンシャルプランナー資格取得に向けての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お金の勉強。</a:t>
                      </a:r>
                    </a:p>
                    <a:p>
                      <a:pPr algn="l"/>
                      <a:endParaRPr kumimoji="1" lang="ja-JP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2015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Groover’s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Dive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Z-POP STREET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FUNNY BUDDY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Z-BIZ.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MORNING BOOOOOOST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@Kan_Arato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1.3</a:t>
                      </a:r>
                      <a:r>
                        <a:rPr kumimoji="1" lang="ja-JP" altLang="en-US" sz="1100" b="0">
                          <a:latin typeface="+mn-ea"/>
                          <a:ea typeface="+mn-ea"/>
                        </a:rPr>
                        <a:t>万人</a:t>
                      </a:r>
                      <a:endParaRPr kumimoji="1" lang="ja-JP" altLang="en-US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kan_arato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1.3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779643"/>
              </p:ext>
            </p:extLst>
          </p:nvPr>
        </p:nvGraphicFramePr>
        <p:xfrm>
          <a:off x="7307115" y="4364234"/>
          <a:ext cx="1260000" cy="3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ボイスサンプル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グループ化 11"/>
          <p:cNvGrpSpPr/>
          <p:nvPr/>
        </p:nvGrpSpPr>
        <p:grpSpPr>
          <a:xfrm>
            <a:off x="6606735" y="4926360"/>
            <a:ext cx="2613355" cy="1263510"/>
            <a:chOff x="6414547" y="5443084"/>
            <a:chExt cx="2613355" cy="1263510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6414547" y="5460569"/>
              <a:ext cx="11689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 dirty="0">
                  <a:latin typeface="+mn-ea"/>
                  <a:ea typeface="+mn-ea"/>
                </a:rPr>
                <a:t>●</a:t>
              </a:r>
              <a:r>
                <a:rPr lang="en-US" altLang="ja-JP" sz="900" dirty="0">
                  <a:latin typeface="+mn-ea"/>
                  <a:ea typeface="+mn-ea"/>
                </a:rPr>
                <a:t>WORLD POP EYE</a:t>
              </a:r>
              <a:endParaRPr kumimoji="1" lang="ja-JP" altLang="en-US" sz="900" dirty="0">
                <a:latin typeface="+mn-ea"/>
                <a:ea typeface="+mn-ea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7965632" y="5443084"/>
              <a:ext cx="88357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 dirty="0">
                  <a:latin typeface="+mn-ea"/>
                  <a:ea typeface="+mn-ea"/>
                </a:rPr>
                <a:t>●フリートーク</a:t>
              </a:r>
            </a:p>
          </p:txBody>
        </p:sp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7902" y="5626594"/>
              <a:ext cx="1080000" cy="1080000"/>
            </a:xfrm>
            <a:prstGeom prst="rect">
              <a:avLst/>
            </a:prstGeom>
          </p:spPr>
        </p:pic>
      </p:grp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3712" y="1644708"/>
            <a:ext cx="2948710" cy="2211533"/>
          </a:xfrm>
          <a:prstGeom prst="rect">
            <a:avLst/>
          </a:prstGeom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ＭＯＲＮＩＮＧ</a:t>
            </a:r>
            <a:r>
              <a:rPr lang="en-US" altLang="ja-JP" sz="2000" b="1" dirty="0">
                <a:latin typeface="+mj-ea"/>
                <a:ea typeface="+mj-ea"/>
              </a:rPr>
              <a:t> </a:t>
            </a:r>
            <a:r>
              <a:rPr lang="ja-JP" altLang="en-US" sz="2000" b="1" dirty="0">
                <a:latin typeface="+mj-ea"/>
                <a:ea typeface="+mj-ea"/>
              </a:rPr>
              <a:t>ＢＯＯＯＯＯＯＳＴ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n-ea"/>
                <a:ea typeface="+mn-ea"/>
              </a:rPr>
              <a:t>ＭＯＲＮＩＮＧ</a:t>
            </a:r>
            <a:r>
              <a:rPr lang="en-US" altLang="ja-JP" sz="2000" b="1" dirty="0">
                <a:latin typeface="+mn-ea"/>
                <a:ea typeface="+mn-ea"/>
              </a:rPr>
              <a:t> </a:t>
            </a:r>
            <a:r>
              <a:rPr lang="ja-JP" altLang="en-US" sz="2000" b="1" dirty="0">
                <a:latin typeface="+mn-ea"/>
                <a:ea typeface="+mn-ea"/>
              </a:rPr>
              <a:t>ＢＯＯＯＯＯＯＳＴ</a:t>
            </a:r>
            <a:r>
              <a:rPr lang="ja-JP" altLang="en-US" sz="2000" b="1" dirty="0">
                <a:latin typeface="+mn-lt"/>
                <a:ea typeface="+mj-ea"/>
              </a:rPr>
              <a:t>　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MORNING BOOOOOOST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58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42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675074"/>
              </p:ext>
            </p:extLst>
          </p:nvPr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180219"/>
              </p:ext>
            </p:extLst>
          </p:nvPr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MORNING BOOOOOOST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119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MORNING BOOOOOOST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b="1" u="sng" dirty="0">
                <a:latin typeface="+mn-ea"/>
                <a:ea typeface="+mn-ea"/>
              </a:rPr>
              <a:t>11.9%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119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8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866889"/>
              </p:ext>
            </p:extLst>
          </p:nvPr>
        </p:nvGraphicFramePr>
        <p:xfrm>
          <a:off x="885134" y="3372160"/>
          <a:ext cx="3628174" cy="24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328156"/>
              </p:ext>
            </p:extLst>
          </p:nvPr>
        </p:nvGraphicFramePr>
        <p:xfrm>
          <a:off x="5161038" y="3468198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4244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ＭＯＲＮＩＮＧ</a:t>
            </a:r>
            <a:r>
              <a:rPr lang="en-US" altLang="ja-JP" sz="2000" b="1" dirty="0">
                <a:latin typeface="+mj-ea"/>
                <a:ea typeface="+mj-ea"/>
              </a:rPr>
              <a:t> </a:t>
            </a:r>
            <a:r>
              <a:rPr lang="ja-JP" altLang="en-US" sz="2000" b="1" dirty="0">
                <a:latin typeface="+mj-ea"/>
                <a:ea typeface="+mj-ea"/>
              </a:rPr>
              <a:t>ＢＯＯＯＯＯＯＳＴ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boooooost_zip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34,000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1484784"/>
            <a:ext cx="2523430" cy="194421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7202" y="1484784"/>
            <a:ext cx="2221580" cy="252028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/>
          <a:srcRect b="5167"/>
          <a:stretch/>
        </p:blipFill>
        <p:spPr>
          <a:xfrm>
            <a:off x="5169024" y="1487887"/>
            <a:ext cx="2049066" cy="257065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6"/>
          <a:srcRect b="5676"/>
          <a:stretch/>
        </p:blipFill>
        <p:spPr>
          <a:xfrm>
            <a:off x="7329264" y="1468155"/>
            <a:ext cx="2373114" cy="23928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7"/>
          <a:srcRect r="16868" b="6473"/>
          <a:stretch/>
        </p:blipFill>
        <p:spPr>
          <a:xfrm>
            <a:off x="344488" y="3789040"/>
            <a:ext cx="2088232" cy="269449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7627" y="4293096"/>
            <a:ext cx="2289389" cy="2251797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1032" y="4293096"/>
            <a:ext cx="2088232" cy="163301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2939" y="3933056"/>
            <a:ext cx="1925763" cy="276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28" y="5828162"/>
            <a:ext cx="8553911" cy="70783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71" y="4096266"/>
            <a:ext cx="8570268" cy="70918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28" y="3212359"/>
            <a:ext cx="8553911" cy="73054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286" y="2337956"/>
            <a:ext cx="8562453" cy="71399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190" y="1438481"/>
            <a:ext cx="8624496" cy="723734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MORNING BOOOOOOST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28" y="4934501"/>
            <a:ext cx="8553911" cy="734592"/>
          </a:xfrm>
          <a:prstGeom prst="rect">
            <a:avLst/>
          </a:prstGeom>
        </p:spPr>
      </p:pic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ＭＯＲＮＩＮＧ</a:t>
            </a:r>
            <a:r>
              <a:rPr lang="en-US" altLang="ja-JP" sz="2000" b="1" dirty="0">
                <a:latin typeface="+mj-ea"/>
                <a:ea typeface="+mj-ea"/>
              </a:rPr>
              <a:t> </a:t>
            </a:r>
            <a:r>
              <a:rPr lang="ja-JP" altLang="en-US" sz="2000" b="1" dirty="0">
                <a:latin typeface="+mj-ea"/>
                <a:ea typeface="+mj-ea"/>
              </a:rPr>
              <a:t>ＢＯＯＯＯＯＯＳＴ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3328898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60486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ＭＯＲＮＩＮＧ</a:t>
            </a:r>
            <a:r>
              <a:rPr lang="en-US" altLang="ja-JP" sz="2000" b="1" dirty="0">
                <a:latin typeface="+mj-ea"/>
                <a:ea typeface="+mj-ea"/>
              </a:rPr>
              <a:t> </a:t>
            </a:r>
            <a:r>
              <a:rPr lang="ja-JP" altLang="en-US" sz="2000" b="1" dirty="0">
                <a:latin typeface="+mj-ea"/>
                <a:ea typeface="+mj-ea"/>
              </a:rPr>
              <a:t>ＢＯＯＯＯＯＯＳＴ</a:t>
            </a:r>
            <a:r>
              <a:rPr lang="ja-JP" altLang="en-US" sz="2000" b="1" dirty="0">
                <a:latin typeface="+mn-lt"/>
                <a:ea typeface="+mj-ea"/>
              </a:rPr>
              <a:t>　＜タイムテーブル</a:t>
            </a:r>
            <a:r>
              <a:rPr lang="ja-JP" altLang="en-US" sz="2000" b="1">
                <a:latin typeface="+mn-lt"/>
                <a:ea typeface="+mj-ea"/>
              </a:rPr>
              <a:t>＞　</a:t>
            </a:r>
            <a:endParaRPr lang="ja-JP" altLang="en-US" sz="2000" b="1" dirty="0">
              <a:latin typeface="+mn-lt"/>
              <a:ea typeface="+mj-ea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387393"/>
              </p:ext>
            </p:extLst>
          </p:nvPr>
        </p:nvGraphicFramePr>
        <p:xfrm>
          <a:off x="992560" y="979129"/>
          <a:ext cx="7776864" cy="5538384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226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3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5:58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6:00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 SIGNAL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879279"/>
                  </a:ext>
                </a:extLst>
              </a:tr>
              <a:tr h="19296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6:47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6:49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GOOD DRIVING CAMPAIGN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66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7:01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7:03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ALL OK  FORTUNE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7:21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HEADLINE NEWS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7:21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7:23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7:27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7:32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WORLD POP EYE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7:32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7:37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SPORTS TIPS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5360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7:37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7:42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1" lang="ja-JP" altLang="en-US" sz="1100" u="none" strike="noStrike" kern="1200" dirty="0">
                          <a:effectLst/>
                        </a:rPr>
                        <a:t>　（月） </a:t>
                      </a:r>
                      <a:r>
                        <a:rPr kumimoji="1" lang="en-US" altLang="ja-JP" sz="1100" u="none" strike="noStrike" kern="1200" dirty="0">
                          <a:effectLst/>
                        </a:rPr>
                        <a:t>MORNING</a:t>
                      </a:r>
                      <a:r>
                        <a:rPr kumimoji="1" lang="ja-JP" altLang="en-US" sz="1100" u="none" strike="noStrike" kern="1200" dirty="0">
                          <a:effectLst/>
                        </a:rPr>
                        <a:t> </a:t>
                      </a:r>
                      <a:r>
                        <a:rPr kumimoji="1" lang="en-US" altLang="ja-JP" sz="1100" u="none" strike="noStrike" kern="1200" dirty="0">
                          <a:effectLst/>
                        </a:rPr>
                        <a:t>IQ</a:t>
                      </a:r>
                    </a:p>
                    <a:p>
                      <a:pPr algn="l" fontAlgn="b"/>
                      <a:r>
                        <a:rPr kumimoji="1" lang="ja-JP" altLang="en-US" sz="1100" u="none" strike="noStrike" kern="1200" dirty="0">
                          <a:effectLst/>
                        </a:rPr>
                        <a:t>　（火） </a:t>
                      </a:r>
                      <a:r>
                        <a:rPr kumimoji="1" lang="en-US" altLang="ja-JP" sz="1100" u="none" strike="noStrike" kern="1200" dirty="0">
                          <a:effectLst/>
                        </a:rPr>
                        <a:t>Grow Up!</a:t>
                      </a:r>
                    </a:p>
                    <a:p>
                      <a:pPr algn="l" fontAlgn="b"/>
                      <a:r>
                        <a:rPr kumimoji="1" lang="ja-JP" altLang="en-US" sz="1100" u="none" strike="noStrike" kern="1200" baseline="0" dirty="0">
                          <a:effectLst/>
                        </a:rPr>
                        <a:t>　（水）</a:t>
                      </a:r>
                      <a:r>
                        <a:rPr kumimoji="1" lang="en-US" altLang="ja-JP" sz="1100" u="none" strike="noStrike" kern="1200" baseline="0" dirty="0">
                          <a:effectLst/>
                        </a:rPr>
                        <a:t> CIRCLE </a:t>
                      </a:r>
                      <a:r>
                        <a:rPr kumimoji="1" lang="en-US" altLang="ja-JP" sz="1100" u="none" strike="noStrike" kern="1200" baseline="0" dirty="0" err="1">
                          <a:effectLst/>
                        </a:rPr>
                        <a:t>CIRCLE</a:t>
                      </a:r>
                      <a:endParaRPr kumimoji="1" lang="en-US" altLang="ja-JP" sz="1100" u="none" strike="noStrike" kern="1200" baseline="0" dirty="0">
                        <a:effectLst/>
                      </a:endParaRPr>
                    </a:p>
                    <a:p>
                      <a:pPr algn="l" fontAlgn="b"/>
                      <a:r>
                        <a:rPr kumimoji="1" lang="ja-JP" altLang="en-US" sz="1100" u="none" strike="noStrike" kern="1200" baseline="0" dirty="0">
                          <a:effectLst/>
                        </a:rPr>
                        <a:t>　（金） </a:t>
                      </a:r>
                      <a:r>
                        <a:rPr kumimoji="1" lang="en-US" altLang="ja-JP" sz="1100" u="none" strike="noStrike" kern="1200" baseline="0" dirty="0">
                          <a:effectLst/>
                        </a:rPr>
                        <a:t>Life Goes On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7:45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7:50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CONNECT LINE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271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8:00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4607179"/>
                  </a:ext>
                </a:extLst>
              </a:tr>
              <a:tr h="36569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8:05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（月～木）　</a:t>
                      </a:r>
                      <a:r>
                        <a:rPr lang="en-US" sz="1100" u="none" strike="noStrike" dirty="0">
                          <a:effectLst/>
                        </a:rPr>
                        <a:t>THE FOCUS</a:t>
                      </a:r>
                    </a:p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　  （金）    </a:t>
                      </a:r>
                      <a:r>
                        <a:rPr lang="en-US" altLang="ja-JP" sz="1100" u="none" strike="noStrike" dirty="0">
                          <a:effectLst/>
                        </a:rPr>
                        <a:t>THE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 FOCUS -THINK</a:t>
                      </a:r>
                      <a:r>
                        <a:rPr lang="ja-JP" altLang="en-US" sz="1100" u="none" strike="noStrike" baseline="0" dirty="0">
                          <a:effectLst/>
                        </a:rPr>
                        <a:t> 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ABOUT</a:t>
                      </a:r>
                      <a:r>
                        <a:rPr lang="ja-JP" altLang="en-US" sz="1100" u="none" strike="noStrike" baseline="0" dirty="0">
                          <a:effectLst/>
                        </a:rPr>
                        <a:t> 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SDGs-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8:21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4015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8:31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8:36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kumimoji="1" lang="ja-JP" altLang="en-US" sz="1100" u="none" strike="noStrike" kern="1200" dirty="0">
                          <a:effectLst/>
                        </a:rPr>
                        <a:t>（月） </a:t>
                      </a:r>
                      <a:r>
                        <a:rPr kumimoji="1" lang="en-US" altLang="ja-JP" sz="1100" u="none" strike="noStrike" kern="1200" dirty="0">
                          <a:effectLst/>
                        </a:rPr>
                        <a:t>SHINY SMILE CLUB</a:t>
                      </a:r>
                    </a:p>
                    <a:p>
                      <a:pPr algn="l" fontAlgn="b"/>
                      <a:r>
                        <a:rPr kumimoji="1" lang="ja-JP" altLang="en-US" sz="1100" u="none" strike="noStrike" kern="1200" dirty="0">
                          <a:effectLst/>
                        </a:rPr>
                        <a:t>　（火） </a:t>
                      </a:r>
                      <a:r>
                        <a:rPr kumimoji="1" lang="en-US" altLang="ja-JP" sz="1100" u="none" strike="noStrike" kern="1200" dirty="0">
                          <a:effectLst/>
                        </a:rPr>
                        <a:t>MY</a:t>
                      </a:r>
                      <a:r>
                        <a:rPr kumimoji="1" lang="en-US" altLang="ja-JP" sz="1100" u="none" strike="noStrike" kern="1200" baseline="0" dirty="0">
                          <a:effectLst/>
                        </a:rPr>
                        <a:t> SWEET BABY</a:t>
                      </a:r>
                    </a:p>
                    <a:p>
                      <a:pPr algn="l" fontAlgn="b"/>
                      <a:r>
                        <a:rPr kumimoji="1" lang="ja-JP" altLang="en-US" sz="1100" u="none" strike="noStrike" kern="1200" baseline="0" dirty="0">
                          <a:effectLst/>
                        </a:rPr>
                        <a:t>　（金） </a:t>
                      </a:r>
                      <a:r>
                        <a:rPr kumimoji="1" lang="en-US" altLang="ja-JP" sz="1100" u="none" strike="noStrike" kern="1200" baseline="0" dirty="0">
                          <a:effectLst/>
                        </a:rPr>
                        <a:t>Heat Wave Master</a:t>
                      </a:r>
                      <a:r>
                        <a:rPr kumimoji="1" lang="ja-JP" altLang="en-US" sz="1100" u="none" strike="noStrike" kern="1200" baseline="0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8:36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8:38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HEADLINE NEWS</a:t>
                      </a:r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8:58 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9:00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 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1136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47791</TotalTime>
  <Words>731</Words>
  <Application>Microsoft Office PowerPoint</Application>
  <PresentationFormat>A4 210 x 297 mm</PresentationFormat>
  <Paragraphs>150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2551</cp:revision>
  <cp:lastPrinted>2022-02-09T08:53:13Z</cp:lastPrinted>
  <dcterms:created xsi:type="dcterms:W3CDTF">2002-09-26T02:44:22Z</dcterms:created>
  <dcterms:modified xsi:type="dcterms:W3CDTF">2026-07-24T07:13:40Z</dcterms:modified>
  <cp:contentStatus/>
</cp:coreProperties>
</file>