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482" r:id="rId4"/>
    <p:sldId id="505" r:id="rId5"/>
    <p:sldId id="483" r:id="rId6"/>
    <p:sldId id="504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482"/>
            <p14:sldId id="505"/>
            <p14:sldId id="483"/>
            <p14:sldId id="50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02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484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484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ED8B-4C55-A35D-D8CB711E0DEF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ED8B-4C55-A35D-D8CB711E0DEF}"/>
              </c:ext>
            </c:extLst>
          </c:dPt>
          <c:dLbls>
            <c:dLbl>
              <c:idx val="0"/>
              <c:layout>
                <c:manualLayout>
                  <c:x val="-0.15526118486536797"/>
                  <c:y val="4.466593654108041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8B-4C55-A35D-D8CB711E0D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53.2</c:v>
                </c:pt>
                <c:pt idx="1">
                  <c:v>46.7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8B-4C55-A35D-D8CB711E0DE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C8F-4B8A-9634-32040774F024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C8F-4B8A-9634-32040774F024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2C8F-4B8A-9634-32040774F024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2C8F-4B8A-9634-32040774F024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2C8F-4B8A-9634-32040774F024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2C8F-4B8A-9634-32040774F024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2C8F-4B8A-9634-32040774F024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2C8F-4B8A-9634-32040774F024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2C8F-4B8A-9634-32040774F024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2C8F-4B8A-9634-32040774F024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2C8F-4B8A-9634-32040774F024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2C8F-4B8A-9634-32040774F024}"/>
              </c:ext>
            </c:extLst>
          </c:dPt>
          <c:dLbls>
            <c:dLbl>
              <c:idx val="0"/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473958333333334"/>
                      <c:h val="7.16579861111111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C8F-4B8A-9634-32040774F02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3-2C8F-4B8A-9634-32040774F024}"/>
                </c:ext>
              </c:extLst>
            </c:dLbl>
            <c:dLbl>
              <c:idx val="2"/>
              <c:layout>
                <c:manualLayout>
                  <c:x val="3.8680555555555558E-2"/>
                  <c:y val="6.92177083333333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781250000000002"/>
                      <c:h val="5.953125000000000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C8F-4B8A-9634-32040774F02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2C8F-4B8A-9634-32040774F02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2C8F-4B8A-9634-32040774F024}"/>
                </c:ext>
              </c:extLst>
            </c:dLbl>
            <c:dLbl>
              <c:idx val="5"/>
              <c:layout>
                <c:manualLayout>
                  <c:x val="0.2587037037037036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8957175925925926"/>
                      <c:h val="6.83506944444444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2C8F-4B8A-9634-32040774F024}"/>
                </c:ext>
              </c:extLst>
            </c:dLbl>
            <c:dLbl>
              <c:idx val="6"/>
              <c:layout>
                <c:manualLayout>
                  <c:x val="-0.27634259259259258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66550925925926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2C8F-4B8A-9634-32040774F024}"/>
                </c:ext>
              </c:extLst>
            </c:dLbl>
            <c:dLbl>
              <c:idx val="7"/>
              <c:layout>
                <c:manualLayout>
                  <c:x val="-3.5277777777777776E-2"/>
                  <c:y val="-3.31026041666666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193287037037039"/>
                      <c:h val="8.15798611111110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2C8F-4B8A-9634-32040774F024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2C8F-4B8A-9634-32040774F024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3-2C8F-4B8A-9634-32040774F024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2C8F-4B8A-9634-32040774F024}"/>
                </c:ext>
              </c:extLst>
            </c:dLbl>
            <c:dLbl>
              <c:idx val="11"/>
              <c:layout>
                <c:manualLayout>
                  <c:x val="-3.8217592592592595E-2"/>
                  <c:y val="7.211805555555555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046296296296296"/>
                      <c:h val="8.92968749999999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2C8F-4B8A-9634-32040774F0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1.8</c:v>
                </c:pt>
                <c:pt idx="1">
                  <c:v>8.4</c:v>
                </c:pt>
                <c:pt idx="2">
                  <c:v>4.0999999999999996</c:v>
                </c:pt>
                <c:pt idx="3">
                  <c:v>18.7</c:v>
                </c:pt>
                <c:pt idx="4">
                  <c:v>15.9</c:v>
                </c:pt>
                <c:pt idx="5">
                  <c:v>4.3</c:v>
                </c:pt>
                <c:pt idx="6">
                  <c:v>2.5</c:v>
                </c:pt>
                <c:pt idx="7">
                  <c:v>4.5</c:v>
                </c:pt>
                <c:pt idx="8">
                  <c:v>10.6</c:v>
                </c:pt>
                <c:pt idx="9">
                  <c:v>10.7</c:v>
                </c:pt>
                <c:pt idx="10">
                  <c:v>12.7</c:v>
                </c:pt>
                <c:pt idx="11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C8F-4B8A-9634-32040774F024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236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511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, ホワイトボード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C2BFBCF-906C-6F04-A027-25503F3985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76" y="245225"/>
            <a:ext cx="3404533" cy="2127832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ｐａｌｅｔｔｅ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テキスト, ホワイトボード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DC2BFBCF-906C-6F04-A027-25503F3985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19" y="2690862"/>
            <a:ext cx="2541775" cy="1588609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ｐａｌｅｔｔｅ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まるでカラフルなパレットのように、色とりどりなサウンドとストーリーをお届け！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仕事も終盤に差し掛かる時間帯を、音楽で軽やかに彩るプログラム。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軽快な洋楽ヒットソングを中心に、夕方まであと少しをバックアップします。</a:t>
            </a:r>
          </a:p>
          <a:p>
            <a:r>
              <a:rPr lang="ja-JP" altLang="en-US" sz="1400" dirty="0">
                <a:latin typeface="+mn-ea"/>
                <a:ea typeface="+mn-ea"/>
              </a:rPr>
              <a:t>さらに、知ってるようで知らない話題の深掘り、多様なバックグラウンドを持つマギーによる海外カルチャーの紹介など、</a:t>
            </a:r>
          </a:p>
          <a:p>
            <a:r>
              <a:rPr lang="ja-JP" altLang="en-US" sz="1400" dirty="0">
                <a:latin typeface="+mn-ea"/>
                <a:ea typeface="+mn-ea"/>
              </a:rPr>
              <a:t>生活の彩度が上がる情報も。まるでカラフルなパレットのように、色とりどりなサウンドとストーリーをお届けします。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ｐａｌｅｔｔｅ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毎週月曜日～木曜日　１５：００～１８：００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高木マーガレット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16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会社員・ドライバー・主婦・商工自営業・学生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400" dirty="0" err="1">
                <a:latin typeface="+mj-ea"/>
                <a:ea typeface="+mj-ea"/>
                <a:cs typeface="Meiryo UI" panose="020B0604030504040204" pitchFamily="50" charset="-128"/>
              </a:rPr>
              <a:t>zip_palette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18,000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176" y="1676072"/>
            <a:ext cx="2962198" cy="221628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高木マーガレット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MARGARET TAKAGI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ｐａｌｅｔｔｅ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679216"/>
              </p:ext>
            </p:extLst>
          </p:nvPr>
        </p:nvGraphicFramePr>
        <p:xfrm>
          <a:off x="416496" y="1662934"/>
          <a:ext cx="5354221" cy="44252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9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アメリカハワイ州ホノルル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コンビニ大好き、キックボクシング、ピアノ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TOEIC950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点、英検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級、スヌーピー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（卒論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American Culture in PEANUTS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アメリカハワイ州ホノルル生まれ～テキサス州ダラス育ち。</a:t>
                      </a:r>
                    </a:p>
                    <a:p>
                      <a:pPr algn="just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日本のラジオ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やアナウンサーに憧れ、高校から単身日本へ。大学在学中に、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bayfm78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の女子学生だけで創るラジオ番組にて、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DJ&amp;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レポーターとして出演。</a:t>
                      </a:r>
                    </a:p>
                    <a:p>
                      <a:pPr algn="just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国際基督教大学教養学部卒業。</a:t>
                      </a:r>
                    </a:p>
                    <a:p>
                      <a:pPr algn="just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大学卒業後、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～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年静岡放送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(SBS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テレビ・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SBS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ラジオ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アナウンサーとして活躍。</a:t>
                      </a:r>
                    </a:p>
                    <a:p>
                      <a:pPr algn="just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年度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ミュージック・ナビゲーター・オーディション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just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通過。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GOODY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bloomy*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＜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Wed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＆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Thu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＞」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SWEET VOX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MAGIC JAM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335558"/>
              </p:ext>
            </p:extLst>
          </p:nvPr>
        </p:nvGraphicFramePr>
        <p:xfrm>
          <a:off x="416496" y="6088183"/>
          <a:ext cx="4178361" cy="529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8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920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@margaret_m0e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2.1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margaretm0e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2.2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218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palette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70" y="5532501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palette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53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>
                <a:solidFill>
                  <a:srgbClr val="FF0000"/>
                </a:solidFill>
                <a:latin typeface="+mn-lt"/>
                <a:ea typeface="+mj-ea"/>
              </a:rPr>
              <a:t>47</a:t>
            </a:r>
            <a:r>
              <a:rPr lang="ja-JP" altLang="en-US" sz="2000">
                <a:solidFill>
                  <a:srgbClr val="FF0000"/>
                </a:solidFill>
                <a:latin typeface="+mn-lt"/>
                <a:ea typeface="+mj-ea"/>
              </a:rPr>
              <a:t>％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palette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80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palette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8</a:t>
            </a:r>
            <a:r>
              <a:rPr lang="en-US" altLang="ja-JP" sz="1600" b="1" u="sng" dirty="0">
                <a:latin typeface="+mn-ea"/>
                <a:ea typeface="+mn-ea"/>
              </a:rPr>
              <a:t>.0%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80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6814499"/>
              </p:ext>
            </p:extLst>
          </p:nvPr>
        </p:nvGraphicFramePr>
        <p:xfrm>
          <a:off x="767456" y="3232799"/>
          <a:ext cx="3867950" cy="2580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096496"/>
              </p:ext>
            </p:extLst>
          </p:nvPr>
        </p:nvGraphicFramePr>
        <p:xfrm>
          <a:off x="5089029" y="3440282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58937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/>
          <a:srcRect t="12950"/>
          <a:stretch/>
        </p:blipFill>
        <p:spPr>
          <a:xfrm>
            <a:off x="272480" y="1397690"/>
            <a:ext cx="2482654" cy="1936265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ｐａｌｅｔｔｅ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zip_palette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18,000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793" y="4932286"/>
            <a:ext cx="2232248" cy="1752034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792" y="1432209"/>
            <a:ext cx="1951431" cy="336494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80" y="3645024"/>
            <a:ext cx="2564706" cy="2633212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3041" y="1432209"/>
            <a:ext cx="2121602" cy="220057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7086" y="3789040"/>
            <a:ext cx="1813511" cy="2861001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5962" y="1428150"/>
            <a:ext cx="2028085" cy="272093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2725" y="4365104"/>
            <a:ext cx="2094558" cy="207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71" y="5828162"/>
            <a:ext cx="8564166" cy="723656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10" y="4955122"/>
            <a:ext cx="8548700" cy="723268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10" y="4095354"/>
            <a:ext cx="8565229" cy="71967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90" y="3233919"/>
            <a:ext cx="8578549" cy="70807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286" y="2317263"/>
            <a:ext cx="8578551" cy="72533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039" y="1437919"/>
            <a:ext cx="8548700" cy="706504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ｐａｌｅｔｔｅ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pallete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83142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374441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ｐａｌｅｔｔｅ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4E203C58-00EA-9706-2F37-C01067BD7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9614241"/>
              </p:ext>
            </p:extLst>
          </p:nvPr>
        </p:nvGraphicFramePr>
        <p:xfrm>
          <a:off x="704528" y="1319098"/>
          <a:ext cx="8244917" cy="4814082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43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４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:58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15:16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15:18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WEATHER INFORMATION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15:18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15:20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TRAFFIC</a:t>
                      </a:r>
                      <a:r>
                        <a:rPr lang="en-US" altLang="ja-JP" sz="1100" u="none" strike="noStrike" baseline="0" dirty="0">
                          <a:effectLst/>
                          <a:latin typeface="+mn-ea"/>
                          <a:ea typeface="+mn-ea"/>
                        </a:rPr>
                        <a:t>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18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15:35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Color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of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the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Day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36145230"/>
                  </a:ext>
                </a:extLst>
              </a:tr>
              <a:tr h="35818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16:02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16:40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16:42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16:42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16:44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2640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16:55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（月・火）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What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‘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the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Color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　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分番組）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　（水）　　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LUXURY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DRIVE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　　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(5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分番組）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　（木）　  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COLORFUL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BEATS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(10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分番組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1493005"/>
                  </a:ext>
                </a:extLst>
              </a:tr>
              <a:tr h="2676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16:59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 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4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17:13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17:15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kumimoji="1" lang="ja-JP" altLang="en-US" sz="1100" u="none" strike="noStrike" kern="1200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kumimoji="1" lang="en-US" altLang="ja-JP" sz="1100" u="none" strike="noStrike" kern="1200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  <a:endParaRPr lang="zh-TW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176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17:15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4607179"/>
                  </a:ext>
                </a:extLst>
              </a:tr>
              <a:tr h="29775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5039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>
                          <a:effectLst/>
                        </a:rPr>
                        <a:t>17:58 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  <p:sp>
        <p:nvSpPr>
          <p:cNvPr id="6" name="Text Box 1797">
            <a:extLst>
              <a:ext uri="{FF2B5EF4-FFF2-40B4-BE49-F238E27FC236}">
                <a16:creationId xmlns:a16="http://schemas.microsoft.com/office/drawing/2014/main" id="{6511B5E5-0A5F-E7BF-37E6-0ED830F7D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504" y="6343436"/>
            <a:ext cx="78848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050" dirty="0">
                <a:latin typeface="+mn-ea"/>
                <a:ea typeface="+mn-ea"/>
              </a:rPr>
              <a:t>※</a:t>
            </a:r>
            <a:r>
              <a:rPr lang="ja-JP" altLang="en-US" sz="1050" dirty="0">
                <a:latin typeface="+mn-ea"/>
                <a:ea typeface="+mn-ea"/>
              </a:rPr>
              <a:t>特別番組などのため、放送時刻変更または放送休止になる場合があります。　　　　　　 </a:t>
            </a:r>
          </a:p>
        </p:txBody>
      </p:sp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47867</TotalTime>
  <Words>715</Words>
  <Application>Microsoft Office PowerPoint</Application>
  <PresentationFormat>A4 210 x 297 mm</PresentationFormat>
  <Paragraphs>133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2554</cp:revision>
  <cp:lastPrinted>2022-02-09T08:53:13Z</cp:lastPrinted>
  <dcterms:created xsi:type="dcterms:W3CDTF">2002-09-26T02:44:22Z</dcterms:created>
  <dcterms:modified xsi:type="dcterms:W3CDTF">2026-07-27T06:27:30Z</dcterms:modified>
  <cp:contentStatus/>
</cp:coreProperties>
</file>