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5" r:id="rId5"/>
    <p:sldId id="483" r:id="rId6"/>
    <p:sldId id="504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5"/>
            <p14:sldId id="483"/>
            <p14:sldId id="504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84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4564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6235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6235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6AAB-42C7-9FAB-06F2DDEF3782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6AAB-42C7-9FAB-06F2DDEF3782}"/>
              </c:ext>
            </c:extLst>
          </c:dPt>
          <c:dLbls>
            <c:dLbl>
              <c:idx val="1"/>
              <c:layout>
                <c:manualLayout>
                  <c:x val="0.18727803993520409"/>
                  <c:y val="4.94590942959878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AB-42C7-9FAB-06F2DDEF37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49.2</c:v>
                </c:pt>
                <c:pt idx="1">
                  <c:v>50.8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AB-42C7-9FAB-06F2DDEF378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B6E-4C7E-AC4E-E1350AB16EA0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B6E-4C7E-AC4E-E1350AB16EA0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8B6E-4C7E-AC4E-E1350AB16EA0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8B6E-4C7E-AC4E-E1350AB16EA0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8B6E-4C7E-AC4E-E1350AB16EA0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8B6E-4C7E-AC4E-E1350AB16EA0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8B6E-4C7E-AC4E-E1350AB16EA0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B6E-4C7E-AC4E-E1350AB16EA0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8B6E-4C7E-AC4E-E1350AB16EA0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B6E-4C7E-AC4E-E1350AB16EA0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8B6E-4C7E-AC4E-E1350AB16EA0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B6E-4C7E-AC4E-E1350AB16EA0}"/>
              </c:ext>
            </c:extLst>
          </c:dPt>
          <c:dLbls>
            <c:dLbl>
              <c:idx val="3"/>
              <c:layout>
                <c:manualLayout>
                  <c:x val="-0.18561551564174081"/>
                  <c:y val="0.1690340919217851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6E-4C7E-AC4E-E1350AB16EA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8B6E-4C7E-AC4E-E1350AB16EA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B-8B6E-4C7E-AC4E-E1350AB16EA0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8B6E-4C7E-AC4E-E1350AB16EA0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8B6E-4C7E-AC4E-E1350AB16EA0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7-8B6E-4C7E-AC4E-E1350AB16E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2.7</c:v>
                </c:pt>
                <c:pt idx="1">
                  <c:v>0.8</c:v>
                </c:pt>
                <c:pt idx="2">
                  <c:v>5</c:v>
                </c:pt>
                <c:pt idx="3">
                  <c:v>10.1</c:v>
                </c:pt>
                <c:pt idx="4">
                  <c:v>20.100000000000001</c:v>
                </c:pt>
                <c:pt idx="5">
                  <c:v>10.5</c:v>
                </c:pt>
                <c:pt idx="6">
                  <c:v>2.5</c:v>
                </c:pt>
                <c:pt idx="7">
                  <c:v>6.9</c:v>
                </c:pt>
                <c:pt idx="8">
                  <c:v>7.9</c:v>
                </c:pt>
                <c:pt idx="9">
                  <c:v>9.1</c:v>
                </c:pt>
                <c:pt idx="10">
                  <c:v>13</c:v>
                </c:pt>
                <c:pt idx="11">
                  <c:v>11.4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8B6E-4C7E-AC4E-E1350AB16EA0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050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ＳＡＴＵＲＤＡＹ ＯＮ ＦＬＥＥＫ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" name="Google Shape;62;p1">
            <a:extLst>
              <a:ext uri="{FF2B5EF4-FFF2-40B4-BE49-F238E27FC236}">
                <a16:creationId xmlns:a16="http://schemas.microsoft.com/office/drawing/2014/main" id="{89CF6D32-A594-B252-A568-55358F4DE5C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58976" y="249595"/>
            <a:ext cx="3397539" cy="21234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+mn-lt"/>
                <a:ea typeface="+mj-ea"/>
              </a:rPr>
              <a:t>◆ＳＡＴＵＲＤＡＹ ＯＮ ＦＬＥＥＫ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1337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中川大輔が“</a:t>
            </a:r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FLEEK”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な土曜日を提案！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アクティブで好奇心に溢れた週末のドアを開ける</a:t>
            </a:r>
            <a:r>
              <a:rPr lang="en-US" altLang="ja-JP" sz="1400" dirty="0">
                <a:latin typeface="+mn-ea"/>
                <a:ea typeface="+mn-ea"/>
              </a:rPr>
              <a:t>3</a:t>
            </a:r>
            <a:r>
              <a:rPr lang="ja-JP" altLang="en-US" sz="1400" dirty="0">
                <a:latin typeface="+mn-ea"/>
                <a:ea typeface="+mn-ea"/>
              </a:rPr>
              <a:t>時間。</a:t>
            </a:r>
          </a:p>
          <a:p>
            <a:r>
              <a:rPr lang="en-US" altLang="ja-JP" sz="1400" dirty="0">
                <a:latin typeface="+mn-ea"/>
                <a:ea typeface="+mn-ea"/>
              </a:rPr>
              <a:t>GOOD MUSIC</a:t>
            </a:r>
            <a:r>
              <a:rPr lang="ja-JP" altLang="en-US" sz="1400" dirty="0">
                <a:latin typeface="+mn-ea"/>
                <a:ea typeface="+mn-ea"/>
              </a:rPr>
              <a:t>、</a:t>
            </a:r>
            <a:r>
              <a:rPr lang="en-US" altLang="ja-JP" sz="1400" dirty="0">
                <a:latin typeface="+mn-ea"/>
                <a:ea typeface="+mn-ea"/>
              </a:rPr>
              <a:t>GOOD INFORMATION</a:t>
            </a:r>
            <a:r>
              <a:rPr lang="ja-JP" altLang="en-US" sz="1400" dirty="0">
                <a:latin typeface="+mn-ea"/>
                <a:ea typeface="+mn-ea"/>
              </a:rPr>
              <a:t>、</a:t>
            </a:r>
            <a:r>
              <a:rPr lang="en-US" altLang="ja-JP" sz="1400" dirty="0">
                <a:latin typeface="+mn-ea"/>
                <a:ea typeface="+mn-ea"/>
              </a:rPr>
              <a:t>GOOD</a:t>
            </a:r>
            <a:r>
              <a:rPr lang="ja-JP" altLang="en-US" sz="1400" dirty="0">
                <a:latin typeface="+mn-ea"/>
                <a:ea typeface="+mn-ea"/>
              </a:rPr>
              <a:t>　</a:t>
            </a:r>
            <a:r>
              <a:rPr lang="en-US" altLang="ja-JP" sz="1400" dirty="0">
                <a:latin typeface="+mn-ea"/>
                <a:ea typeface="+mn-ea"/>
              </a:rPr>
              <a:t>TALK </a:t>
            </a:r>
            <a:r>
              <a:rPr lang="ja-JP" altLang="en-US" sz="1400" dirty="0">
                <a:latin typeface="+mn-ea"/>
                <a:ea typeface="+mn-ea"/>
              </a:rPr>
              <a:t>を通じて“</a:t>
            </a:r>
            <a:r>
              <a:rPr lang="en-US" altLang="ja-JP" sz="1400" dirty="0">
                <a:latin typeface="+mn-ea"/>
                <a:ea typeface="+mn-ea"/>
              </a:rPr>
              <a:t>FLEEK”</a:t>
            </a:r>
            <a:r>
              <a:rPr lang="ja-JP" altLang="en-US" sz="1400" dirty="0">
                <a:latin typeface="+mn-ea"/>
                <a:ea typeface="+mn-ea"/>
              </a:rPr>
              <a:t>な土曜日を提案します。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ＳＡＴＵＲＤＡＹ ＯＮ ＦＬＥＥＫ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zh-TW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毎週土曜日　１０：００～１３：００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中川大輔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会社員・ドライバー・主婦・商工自営業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：＠</a:t>
            </a:r>
            <a:r>
              <a:rPr lang="en-US" altLang="ja-JP" sz="1400" dirty="0" err="1">
                <a:latin typeface="+mj-ea"/>
                <a:ea typeface="+mj-ea"/>
                <a:cs typeface="Meiryo UI" panose="020B0604030504040204" pitchFamily="50" charset="-128"/>
              </a:rPr>
              <a:t>FleekSaturday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2,432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Instagram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@saturdayonfleek_zipfm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538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4" name="Google Shape;71;p2">
            <a:extLst>
              <a:ext uri="{FF2B5EF4-FFF2-40B4-BE49-F238E27FC236}">
                <a16:creationId xmlns:a16="http://schemas.microsoft.com/office/drawing/2014/main" id="{1537393B-F762-E7C2-664A-A7362EE07B9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820" y="2690862"/>
            <a:ext cx="2541774" cy="1588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06031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中川大輔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DAISUKE NAKAGAWA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823115"/>
              </p:ext>
            </p:extLst>
          </p:nvPr>
        </p:nvGraphicFramePr>
        <p:xfrm>
          <a:off x="416496" y="1556792"/>
          <a:ext cx="5354221" cy="47353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1989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愛知</a:t>
                      </a:r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ハンバーガー食べ歩き・旅先でのショットグラス収集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剣道二段・バスケットボール・英会話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(TOEIC 920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点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ja-JP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南山大学経営学部卒業大学在学中にアメリカ・アリゾナ州立大学へ留学。心と身体のサイズをアメリカナイズされる。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海外留学中、勉強しながら聞いたラジオをきっかけに、幼い頃から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楽しんできだラジオの「リクエストやメッセージを通じたリスナーとの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距離の近さ・親しみやすさ」に惹かれる。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帰国後は就職活動中に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ナビゲータースクールに通い、ラジオ業界と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DJ/MC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業を目指す。テレビ局で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AD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として勤務後、愛知県内のコミュニティラジオで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DJ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キャリアをスタート。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で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AD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を経験後、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月にミュージック・ナビゲーターとしてデビュー。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理想は「たくさん人の心を動かせるナビゲーター」。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｢STEP5｣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｢STEP6｣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GENZ(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ジェネジー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SATURDAY ON FLEEK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d-Tunes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795008"/>
              </p:ext>
            </p:extLst>
          </p:nvPr>
        </p:nvGraphicFramePr>
        <p:xfrm>
          <a:off x="416496" y="6297849"/>
          <a:ext cx="5001504" cy="483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1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9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@daisuke_2017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7,248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9BC12962-CE15-5590-46AC-224EE10B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n-lt"/>
                <a:ea typeface="+mj-ea"/>
              </a:rPr>
              <a:t>ＳＡＴＵＲＤＡＹ ＯＮ ＦＬＥＥＫ　＜ナビゲーター・プロフィール＞</a:t>
            </a:r>
          </a:p>
        </p:txBody>
      </p:sp>
      <p:pic>
        <p:nvPicPr>
          <p:cNvPr id="3" name="Google Shape;80;p3">
            <a:extLst>
              <a:ext uri="{FF2B5EF4-FFF2-40B4-BE49-F238E27FC236}">
                <a16:creationId xmlns:a16="http://schemas.microsoft.com/office/drawing/2014/main" id="{82AD3C5B-754E-A67A-44E2-532EAF19DC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4306" b="35627"/>
          <a:stretch/>
        </p:blipFill>
        <p:spPr>
          <a:xfrm>
            <a:off x="6537176" y="1676072"/>
            <a:ext cx="2962198" cy="22216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dirty="0">
                <a:latin typeface="+mn-lt"/>
                <a:ea typeface="+mj-ea"/>
              </a:rPr>
              <a:t>SATURDAY ON FLEEK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SATURDAY ON FLEEK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49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51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SATURDAY ON FLEEK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44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SATURDAY ON FLEEK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4</a:t>
            </a:r>
            <a:r>
              <a:rPr lang="en-US" altLang="ja-JP" sz="1600" b="1" u="sng" dirty="0">
                <a:latin typeface="+mn-ea"/>
                <a:ea typeface="+mn-ea"/>
              </a:rPr>
              <a:t>.4%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44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8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/>
        </p:nvGraphicFramePr>
        <p:xfrm>
          <a:off x="885134" y="3372160"/>
          <a:ext cx="3628174" cy="24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3430673"/>
              </p:ext>
            </p:extLst>
          </p:nvPr>
        </p:nvGraphicFramePr>
        <p:xfrm>
          <a:off x="854302" y="3372160"/>
          <a:ext cx="3350828" cy="2264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1156178"/>
              </p:ext>
            </p:extLst>
          </p:nvPr>
        </p:nvGraphicFramePr>
        <p:xfrm>
          <a:off x="5185838" y="3425623"/>
          <a:ext cx="4177668" cy="2805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80268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@FleekSaturday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2,400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B3F712F-F819-4245-BE44-D04B48650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n-lt"/>
                <a:ea typeface="+mj-ea"/>
              </a:rPr>
              <a:t>ＳＡＴＵＲＤＡＹ ＯＮ ＦＬＥＥＫ　＜番組ＳＮＳ＞</a:t>
            </a:r>
          </a:p>
        </p:txBody>
      </p:sp>
      <p:pic>
        <p:nvPicPr>
          <p:cNvPr id="28" name="Google Shape;141;p6">
            <a:extLst>
              <a:ext uri="{FF2B5EF4-FFF2-40B4-BE49-F238E27FC236}">
                <a16:creationId xmlns:a16="http://schemas.microsoft.com/office/drawing/2014/main" id="{40405B74-446A-AF14-6922-D724941C7D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480" y="1412777"/>
            <a:ext cx="2602129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44;p6">
            <a:extLst>
              <a:ext uri="{FF2B5EF4-FFF2-40B4-BE49-F238E27FC236}">
                <a16:creationId xmlns:a16="http://schemas.microsoft.com/office/drawing/2014/main" id="{3FEFE89A-FADF-1B32-E841-D255B4EB7A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480" y="3573016"/>
            <a:ext cx="2376355" cy="3068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45;p6">
            <a:extLst>
              <a:ext uri="{FF2B5EF4-FFF2-40B4-BE49-F238E27FC236}">
                <a16:creationId xmlns:a16="http://schemas.microsoft.com/office/drawing/2014/main" id="{55F9ECA3-FA88-6D5A-5B9F-9E7E3784E6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08785" y="1412777"/>
            <a:ext cx="2218096" cy="237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46;p6">
            <a:extLst>
              <a:ext uri="{FF2B5EF4-FFF2-40B4-BE49-F238E27FC236}">
                <a16:creationId xmlns:a16="http://schemas.microsoft.com/office/drawing/2014/main" id="{B7FB96E1-916E-340B-4C17-0A7687185C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0792" y="3933055"/>
            <a:ext cx="2016224" cy="2776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47;p6">
            <a:extLst>
              <a:ext uri="{FF2B5EF4-FFF2-40B4-BE49-F238E27FC236}">
                <a16:creationId xmlns:a16="http://schemas.microsoft.com/office/drawing/2014/main" id="{8B3391E9-DB0E-2D6D-9212-9D5EF8B1BD8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13040" y="1410847"/>
            <a:ext cx="2238574" cy="224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48;p6">
            <a:extLst>
              <a:ext uri="{FF2B5EF4-FFF2-40B4-BE49-F238E27FC236}">
                <a16:creationId xmlns:a16="http://schemas.microsoft.com/office/drawing/2014/main" id="{0BFD15B1-6E57-FC9C-D30B-D58E023E446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13040" y="4149080"/>
            <a:ext cx="2274197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49;p6">
            <a:extLst>
              <a:ext uri="{FF2B5EF4-FFF2-40B4-BE49-F238E27FC236}">
                <a16:creationId xmlns:a16="http://schemas.microsoft.com/office/drawing/2014/main" id="{AE7FF2D8-11A9-0D64-F385-5CBE0D6AB21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65312" y="1401392"/>
            <a:ext cx="2067719" cy="217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50;p6">
            <a:extLst>
              <a:ext uri="{FF2B5EF4-FFF2-40B4-BE49-F238E27FC236}">
                <a16:creationId xmlns:a16="http://schemas.microsoft.com/office/drawing/2014/main" id="{A0A39828-596A-E7FE-25B0-F918EF1D480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803261" y="3789040"/>
            <a:ext cx="1881600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SATURDAY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ON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FLEEK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7B4C2A9F-0F3C-E8AC-06F6-744154F55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n-lt"/>
                <a:ea typeface="+mj-ea"/>
              </a:rPr>
              <a:t>ＳＡＴＵＲＤＡＹ ＯＮ ＦＬＥＥＫ　＜リスナー・プロフィール＞</a:t>
            </a:r>
          </a:p>
        </p:txBody>
      </p:sp>
      <p:pic>
        <p:nvPicPr>
          <p:cNvPr id="8" name="Google Shape;156;p7">
            <a:extLst>
              <a:ext uri="{FF2B5EF4-FFF2-40B4-BE49-F238E27FC236}">
                <a16:creationId xmlns:a16="http://schemas.microsoft.com/office/drawing/2014/main" id="{809229EB-A867-6D82-1805-28E76DB55B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190" y="4960817"/>
            <a:ext cx="8594647" cy="715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57;p7">
            <a:extLst>
              <a:ext uri="{FF2B5EF4-FFF2-40B4-BE49-F238E27FC236}">
                <a16:creationId xmlns:a16="http://schemas.microsoft.com/office/drawing/2014/main" id="{C821C845-3D7F-F4E9-583C-22DCC22CA2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095" y="5833626"/>
            <a:ext cx="8572742" cy="71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58;p7">
            <a:extLst>
              <a:ext uri="{FF2B5EF4-FFF2-40B4-BE49-F238E27FC236}">
                <a16:creationId xmlns:a16="http://schemas.microsoft.com/office/drawing/2014/main" id="{D9608695-8670-627B-F690-2BCF5DD2565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156" y="4069719"/>
            <a:ext cx="8589681" cy="732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59;p7">
            <a:extLst>
              <a:ext uri="{FF2B5EF4-FFF2-40B4-BE49-F238E27FC236}">
                <a16:creationId xmlns:a16="http://schemas.microsoft.com/office/drawing/2014/main" id="{D8B10551-A500-987A-DD90-462293E14A4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2205" y="3222213"/>
            <a:ext cx="8589632" cy="726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0;p7">
            <a:extLst>
              <a:ext uri="{FF2B5EF4-FFF2-40B4-BE49-F238E27FC236}">
                <a16:creationId xmlns:a16="http://schemas.microsoft.com/office/drawing/2014/main" id="{DE1FABBF-BA50-5140-09EC-D4C969B30A8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7039" y="2333791"/>
            <a:ext cx="8564798" cy="73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1;p7">
            <a:extLst>
              <a:ext uri="{FF2B5EF4-FFF2-40B4-BE49-F238E27FC236}">
                <a16:creationId xmlns:a16="http://schemas.microsoft.com/office/drawing/2014/main" id="{D73D3E7B-045E-1926-673B-B0BE5BA69A4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7190" y="1427349"/>
            <a:ext cx="8624496" cy="735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434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0A060BBB-B4E1-97A0-5815-7216981A2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n-lt"/>
                <a:ea typeface="+mj-ea"/>
              </a:rPr>
              <a:t>ＳＡＴＵＲＤＡＹ ＯＮ ＦＬＥＥＫ　＜タイムテーブル＞</a:t>
            </a:r>
          </a:p>
        </p:txBody>
      </p:sp>
      <p:graphicFrame>
        <p:nvGraphicFramePr>
          <p:cNvPr id="7" name="Google Shape;169;p8">
            <a:extLst>
              <a:ext uri="{FF2B5EF4-FFF2-40B4-BE49-F238E27FC236}">
                <a16:creationId xmlns:a16="http://schemas.microsoft.com/office/drawing/2014/main" id="{5CE36A9A-E5A8-E9F0-3828-98271EB22C47}"/>
              </a:ext>
            </a:extLst>
          </p:cNvPr>
          <p:cNvGraphicFramePr/>
          <p:nvPr/>
        </p:nvGraphicFramePr>
        <p:xfrm>
          <a:off x="830541" y="1052736"/>
          <a:ext cx="8244900" cy="32767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START</a:t>
                      </a:r>
                      <a:endParaRPr/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END</a:t>
                      </a:r>
                      <a:endParaRPr/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u="none" strike="noStrike" cap="none" dirty="0">
                          <a:solidFill>
                            <a:schemeClr val="lt1"/>
                          </a:solidFill>
                        </a:rPr>
                        <a:t>コーナー・タイトル</a:t>
                      </a:r>
                      <a:endParaRPr sz="1400" b="0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09:58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10:00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TIME SIGNAL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10:01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OPENER〜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10:25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10:30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Beyond the Game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10:46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10:48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　HEADLINE NEWS</a:t>
                      </a:r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10:53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11:03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NICE TO MEAT YOU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11:22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11:24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WEATHER INFORMATION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11:24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11:26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TRAFFIC INFORMATION</a:t>
                      </a:r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8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12:00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12:15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　WEEKEND APPETITE</a:t>
                      </a:r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12:42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12:44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　HEADLINE NEWS</a:t>
                      </a:r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12:44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12:46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TRAFFIC INFORMATION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12:57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CLOSER〜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12:58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/>
                        <a:t>13:00</a:t>
                      </a: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　TIME SIGNAL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47820</TotalTime>
  <Words>632</Words>
  <Application>Microsoft Office PowerPoint</Application>
  <PresentationFormat>A4 210 x 297 mm</PresentationFormat>
  <Paragraphs>114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2568</cp:revision>
  <cp:lastPrinted>2022-02-09T08:53:13Z</cp:lastPrinted>
  <dcterms:created xsi:type="dcterms:W3CDTF">2002-09-26T02:44:22Z</dcterms:created>
  <dcterms:modified xsi:type="dcterms:W3CDTF">2026-07-27T06:30:52Z</dcterms:modified>
  <cp:contentStatus/>
</cp:coreProperties>
</file>