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61" r:id="rId2"/>
    <p:sldId id="484" r:id="rId3"/>
    <p:sldId id="482" r:id="rId4"/>
    <p:sldId id="506" r:id="rId5"/>
    <p:sldId id="483" r:id="rId6"/>
    <p:sldId id="504" r:id="rId7"/>
    <p:sldId id="499" r:id="rId8"/>
    <p:sldId id="505" r:id="rId9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482"/>
            <p14:sldId id="506"/>
            <p14:sldId id="483"/>
            <p14:sldId id="504"/>
            <p14:sldId id="499"/>
            <p14:sldId id="5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FF0000"/>
    <a:srgbClr val="660066"/>
    <a:srgbClr val="CC00CC"/>
    <a:srgbClr val="FF00FF"/>
    <a:srgbClr val="FF66FF"/>
    <a:srgbClr val="FF99FF"/>
    <a:srgbClr val="FFCCFF"/>
    <a:srgbClr val="33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00" y="102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.ito\Downloads\&#20870;&#12464;&#12521;&#12501;_&#26178;&#38291;&#21306;&#20998;&#38598;&#35336;&#65308;&#29305;&#24615;&#215;&#26178;&#38291;&#21306;&#20998;&#65310;_20260724_164457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.ito\Downloads\&#20870;&#12464;&#12521;&#12501;_&#26178;&#38291;&#21306;&#20998;&#38598;&#35336;&#65308;&#29305;&#24615;&#215;&#26178;&#38291;&#21306;&#20998;&#65310;_20260724_16445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D0C5-44B5-89F8-3CB809BFF5F1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D0C5-44B5-89F8-3CB809BFF5F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54.6</c:v>
                </c:pt>
                <c:pt idx="1">
                  <c:v>45.6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C5-44B5-89F8-3CB809BFF5F1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9A88-4AC0-9DC0-C9E1C787A3B9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9A88-4AC0-9DC0-C9E1C787A3B9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9A88-4AC0-9DC0-C9E1C787A3B9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9A88-4AC0-9DC0-C9E1C787A3B9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9A88-4AC0-9DC0-C9E1C787A3B9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9A88-4AC0-9DC0-C9E1C787A3B9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9A88-4AC0-9DC0-C9E1C787A3B9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9A88-4AC0-9DC0-C9E1C787A3B9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9A88-4AC0-9DC0-C9E1C787A3B9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9A88-4AC0-9DC0-C9E1C787A3B9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9A88-4AC0-9DC0-C9E1C787A3B9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9A88-4AC0-9DC0-C9E1C787A3B9}"/>
              </c:ext>
            </c:extLst>
          </c:dPt>
          <c:dLbls>
            <c:dLbl>
              <c:idx val="1"/>
              <c:layout>
                <c:manualLayout>
                  <c:x val="7.3609953703703601E-2"/>
                  <c:y val="8.218993055555555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88-4AC0-9DC0-C9E1C787A3B9}"/>
                </c:ext>
              </c:extLst>
            </c:dLbl>
            <c:dLbl>
              <c:idx val="2"/>
              <c:layout>
                <c:manualLayout>
                  <c:x val="-0.17493726851851851"/>
                  <c:y val="0.1301319444444444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A88-4AC0-9DC0-C9E1C787A3B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9A88-4AC0-9DC0-C9E1C787A3B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9A88-4AC0-9DC0-C9E1C787A3B9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1-9A88-4AC0-9DC0-C9E1C787A3B9}"/>
                </c:ext>
              </c:extLst>
            </c:dLbl>
            <c:dLbl>
              <c:idx val="9"/>
              <c:layout>
                <c:manualLayout>
                  <c:x val="0.20944143518518518"/>
                  <c:y val="1.448784722222222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A88-4AC0-9DC0-C9E1C787A3B9}"/>
                </c:ext>
              </c:extLst>
            </c:dLbl>
            <c:dLbl>
              <c:idx val="10"/>
              <c:layout>
                <c:manualLayout>
                  <c:x val="0.17932870370370371"/>
                  <c:y val="0.183081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3004050925925926"/>
                      <c:h val="0.11906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9A88-4AC0-9DC0-C9E1C787A3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2.5</c:v>
                </c:pt>
                <c:pt idx="1">
                  <c:v>7.9</c:v>
                </c:pt>
                <c:pt idx="2">
                  <c:v>7.1</c:v>
                </c:pt>
                <c:pt idx="3">
                  <c:v>15</c:v>
                </c:pt>
                <c:pt idx="4">
                  <c:v>15.1</c:v>
                </c:pt>
                <c:pt idx="5">
                  <c:v>7</c:v>
                </c:pt>
                <c:pt idx="6">
                  <c:v>1.5</c:v>
                </c:pt>
                <c:pt idx="7">
                  <c:v>4.5999999999999996</c:v>
                </c:pt>
                <c:pt idx="8">
                  <c:v>12.5</c:v>
                </c:pt>
                <c:pt idx="9">
                  <c:v>9.1999999999999993</c:v>
                </c:pt>
                <c:pt idx="10">
                  <c:v>12.6</c:v>
                </c:pt>
                <c:pt idx="11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9A88-4AC0-9DC0-C9E1C787A3B9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236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999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099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7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976" y="245225"/>
            <a:ext cx="3404533" cy="2127833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ＨＯＯＲＡＹ ＨＯＯＲＡＹ ＦＲＩＤＡＹ</a:t>
            </a:r>
            <a:endParaRPr lang="en-US" altLang="ja-JP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47" y="2678384"/>
            <a:ext cx="2551447" cy="1594654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ＨＯＯＲＡＹ ＨＯＯＲＡＹ ＦＲＩＤＡＹ</a:t>
            </a:r>
            <a:r>
              <a:rPr lang="ja-JP" altLang="en-US" sz="2000" b="1" dirty="0">
                <a:latin typeface="+mn-lt"/>
                <a:ea typeface="+mj-ea"/>
              </a:rPr>
              <a:t>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8416" y="1098331"/>
            <a:ext cx="936104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名古屋で</a:t>
            </a:r>
            <a:r>
              <a:rPr lang="en-US" altLang="ja-JP" b="1" u="sng" dirty="0">
                <a:solidFill>
                  <a:srgbClr val="FF0000"/>
                </a:solidFill>
                <a:latin typeface="+mn-ea"/>
                <a:ea typeface="+mn-ea"/>
              </a:rPr>
              <a:t>1</a:t>
            </a:r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番のパワフルガール 白井奈津が元気とハッピーをお届け！</a:t>
            </a:r>
            <a:endParaRPr lang="en-US" altLang="ja-JP" b="1" u="sng" dirty="0">
              <a:solidFill>
                <a:srgbClr val="FF0000"/>
              </a:solidFill>
              <a:latin typeface="+mn-ea"/>
              <a:ea typeface="+mn-ea"/>
            </a:endParaRPr>
          </a:p>
          <a:p>
            <a:pPr lvl="0" eaLnBrk="1" hangingPunct="1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“</a:t>
            </a:r>
            <a:r>
              <a:rPr lang="en-US" altLang="ja-JP" sz="1400" dirty="0">
                <a:latin typeface="+mn-ea"/>
                <a:ea typeface="+mn-ea"/>
              </a:rPr>
              <a:t>HOORAY”</a:t>
            </a:r>
            <a:r>
              <a:rPr lang="ja-JP" altLang="en-US" sz="1400" dirty="0">
                <a:latin typeface="+mn-ea"/>
                <a:ea typeface="+mn-ea"/>
              </a:rPr>
              <a:t>・・・頑張っている全ての人を応援する魔法の言葉！</a:t>
            </a:r>
          </a:p>
          <a:p>
            <a:r>
              <a:rPr lang="ja-JP" altLang="en-US" sz="1400" dirty="0">
                <a:latin typeface="+mn-ea"/>
                <a:ea typeface="+mn-ea"/>
              </a:rPr>
              <a:t>週末に向けてのウキウキ感が高まってくる金曜日の午後は、週末がより楽しみになる“</a:t>
            </a:r>
            <a:r>
              <a:rPr lang="en-US" altLang="ja-JP" sz="1400" dirty="0">
                <a:latin typeface="+mn-ea"/>
                <a:ea typeface="+mn-ea"/>
              </a:rPr>
              <a:t>FREE”</a:t>
            </a:r>
            <a:r>
              <a:rPr lang="ja-JP" altLang="en-US" sz="1400" dirty="0">
                <a:latin typeface="+mn-ea"/>
                <a:ea typeface="+mn-ea"/>
              </a:rPr>
              <a:t>で“</a:t>
            </a:r>
            <a:r>
              <a:rPr lang="en-US" altLang="ja-JP" sz="1400" dirty="0">
                <a:latin typeface="+mn-ea"/>
                <a:ea typeface="+mn-ea"/>
              </a:rPr>
              <a:t>HOORAY”</a:t>
            </a:r>
            <a:r>
              <a:rPr lang="ja-JP" altLang="en-US" sz="1400" dirty="0">
                <a:latin typeface="+mn-ea"/>
                <a:ea typeface="+mn-ea"/>
              </a:rPr>
              <a:t>な</a:t>
            </a:r>
          </a:p>
          <a:p>
            <a:r>
              <a:rPr lang="en-US" altLang="ja-JP" sz="1400" dirty="0">
                <a:latin typeface="+mn-ea"/>
                <a:ea typeface="+mn-ea"/>
              </a:rPr>
              <a:t>WEEKEND PROGRAM</a:t>
            </a:r>
            <a:r>
              <a:rPr lang="ja-JP" altLang="en-US" sz="1400" dirty="0">
                <a:latin typeface="+mn-ea"/>
                <a:ea typeface="+mn-ea"/>
              </a:rPr>
              <a:t>！</a:t>
            </a:r>
          </a:p>
          <a:p>
            <a:r>
              <a:rPr lang="ja-JP" altLang="en-US" sz="1400" dirty="0">
                <a:latin typeface="+mn-ea"/>
                <a:ea typeface="+mn-ea"/>
              </a:rPr>
              <a:t>名古屋で</a:t>
            </a:r>
            <a:r>
              <a:rPr lang="en-US" altLang="ja-JP" sz="1400" dirty="0">
                <a:latin typeface="+mn-ea"/>
                <a:ea typeface="+mn-ea"/>
              </a:rPr>
              <a:t>1</a:t>
            </a:r>
            <a:r>
              <a:rPr lang="ja-JP" altLang="en-US" sz="1400" dirty="0">
                <a:latin typeface="+mn-ea"/>
                <a:ea typeface="+mn-ea"/>
              </a:rPr>
              <a:t>番のパワフルガール 白井奈津が元気とハッピーをお届けしていきます！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41787" y="4437112"/>
            <a:ext cx="90804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ＨＯＯＲＡＹ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 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ＨＯＯＲＡＹ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 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ＦＲＩＤＡＹ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毎週金曜日　１５：００～１９：００ ＜４時間プログラム＞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白井奈津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16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49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　男・女　会社員・ドライバー・主婦・商工自営業・学生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@hooray_778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12,000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endParaRPr lang="ja-JP" altLang="en-US" sz="16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439640"/>
              </p:ext>
            </p:extLst>
          </p:nvPr>
        </p:nvGraphicFramePr>
        <p:xfrm>
          <a:off x="416496" y="1662934"/>
          <a:ext cx="6192689" cy="42311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7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1990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zh-TW" altLang="en-US" sz="1100" b="0" dirty="0">
                          <a:latin typeface="+mn-ea"/>
                          <a:ea typeface="+mn-ea"/>
                        </a:rPr>
                        <a:t>愛知県名古屋市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ライブ鑑賞、ギター、塩収集、旅、猫と遊ぶこと、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マンガ「キングダム」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応援、喋り続けること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00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小学校入学後にスウェーデンで、約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年間の海外生活を送る。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高校２年の春、オーストラリアに留学し英語を学ぶ。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大学進学後、授業の一環でラジオ番組を制作。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2009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年の秋　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ミュージックナビゲーターコンテストで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準グランプリを受賞。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年、現役女子大生ナビゲーターとして、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ミュージック・ナビゲーターとなる。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テレビ番組のレポーター等でも活躍中。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2011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2011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2011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2015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2016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Z-POP COUNTDOWN 30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」代役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Z-POP COUNTDOWN 30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SUNDAY HAPPY HOUR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WOW!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HOORAY </a:t>
                      </a:r>
                      <a:r>
                        <a:rPr lang="en-US" altLang="ja-JP" sz="11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HOORAY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FRIDAY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FIND OUT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056776"/>
              </p:ext>
            </p:extLst>
          </p:nvPr>
        </p:nvGraphicFramePr>
        <p:xfrm>
          <a:off x="416496" y="5894080"/>
          <a:ext cx="5760640" cy="36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1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93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 err="1">
                          <a:latin typeface="+mn-ea"/>
                          <a:ea typeface="+mn-ea"/>
                        </a:rPr>
                        <a:t>shirai_natsu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4.1</a:t>
                      </a:r>
                      <a:r>
                        <a:rPr kumimoji="1" lang="ja-JP" altLang="en-US" sz="1100" b="0">
                          <a:latin typeface="+mn-ea"/>
                          <a:ea typeface="+mn-ea"/>
                        </a:rPr>
                        <a:t>万人</a:t>
                      </a:r>
                      <a:endParaRPr kumimoji="1" lang="ja-JP" altLang="en-US" sz="11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21" r="11693" b="20451"/>
          <a:stretch/>
        </p:blipFill>
        <p:spPr>
          <a:xfrm>
            <a:off x="6609185" y="1662934"/>
            <a:ext cx="2880683" cy="2264832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1060545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白井奈津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NATSU SHIRAI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776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ＨＯＯＲＡＹ ＨＯＯＲＡＹ ＦＲＩＤＡＹ</a:t>
            </a:r>
            <a:r>
              <a:rPr lang="ja-JP" altLang="en-US" sz="2000" b="1" dirty="0">
                <a:latin typeface="+mn-lt"/>
                <a:ea typeface="+mj-ea"/>
              </a:rPr>
              <a:t>　＜ナビゲーター・プロフィール＞</a:t>
            </a:r>
          </a:p>
        </p:txBody>
      </p:sp>
    </p:spTree>
    <p:extLst>
      <p:ext uri="{BB962C8B-B14F-4D97-AF65-F5344CB8AC3E}">
        <p14:creationId xmlns:p14="http://schemas.microsoft.com/office/powerpoint/2010/main" val="199121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en-US" altLang="ja-JP" sz="2000" b="1" dirty="0">
                <a:latin typeface="+mn-ea"/>
                <a:ea typeface="+mn-ea"/>
              </a:rPr>
              <a:t>HOORAY </a:t>
            </a:r>
            <a:r>
              <a:rPr lang="en-US" altLang="ja-JP" sz="2000" b="1" dirty="0" err="1">
                <a:latin typeface="+mn-ea"/>
                <a:ea typeface="+mn-ea"/>
              </a:rPr>
              <a:t>HOORAY</a:t>
            </a:r>
            <a:r>
              <a:rPr lang="en-US" altLang="ja-JP" sz="2000" b="1" dirty="0">
                <a:latin typeface="+mn-ea"/>
                <a:ea typeface="+mn-ea"/>
              </a:rPr>
              <a:t> FRIDAY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615" y="5473566"/>
            <a:ext cx="472039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HOORAY </a:t>
            </a:r>
            <a:r>
              <a:rPr lang="en-US" altLang="ja-JP" sz="2000" dirty="0" err="1">
                <a:latin typeface="+mn-lt"/>
                <a:ea typeface="+mj-ea"/>
              </a:rPr>
              <a:t>HOORAY</a:t>
            </a:r>
            <a:r>
              <a:rPr lang="en-US" altLang="ja-JP" sz="2000" dirty="0">
                <a:latin typeface="+mn-lt"/>
                <a:ea typeface="+mj-ea"/>
              </a:rPr>
              <a:t> FRIDAY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54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46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HOORAY </a:t>
              </a:r>
              <a:r>
                <a:rPr lang="en-US" altLang="ja-JP" sz="1600" dirty="0" err="1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HOORAY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 FRIDAY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56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HOORAY </a:t>
            </a:r>
            <a:r>
              <a:rPr lang="en-US" altLang="ja-JP" sz="1600" u="sng" dirty="0" err="1">
                <a:latin typeface="+mn-ea"/>
                <a:ea typeface="+mn-ea"/>
              </a:rPr>
              <a:t>HOORAY</a:t>
            </a:r>
            <a:r>
              <a:rPr lang="en-US" altLang="ja-JP" sz="1600" u="sng" dirty="0">
                <a:latin typeface="+mn-ea"/>
                <a:ea typeface="+mn-ea"/>
              </a:rPr>
              <a:t> FRIDAY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5</a:t>
            </a:r>
            <a:r>
              <a:rPr lang="en-US" altLang="ja-JP" sz="1600" b="1" u="sng" dirty="0">
                <a:latin typeface="+mn-ea"/>
                <a:ea typeface="+mn-ea"/>
              </a:rPr>
              <a:t>.6%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761" y="2248529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56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0776170"/>
              </p:ext>
            </p:extLst>
          </p:nvPr>
        </p:nvGraphicFramePr>
        <p:xfrm>
          <a:off x="861929" y="3315691"/>
          <a:ext cx="3674583" cy="2482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8870083"/>
              </p:ext>
            </p:extLst>
          </p:nvPr>
        </p:nvGraphicFramePr>
        <p:xfrm>
          <a:off x="5089029" y="3457580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41683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16" y="1468155"/>
            <a:ext cx="2423090" cy="1825823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ＨＯＯＲＡＹ ＨＯＯＲＡＹ ＦＲＩＤＡＹ</a:t>
            </a:r>
            <a:r>
              <a:rPr lang="ja-JP" altLang="en-US" sz="2000" b="1" dirty="0">
                <a:latin typeface="+mn-lt"/>
                <a:ea typeface="+mj-ea"/>
              </a:rPr>
              <a:t>　＜番組ＳＮＳ＞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@hooray_778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12,000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316" y="3573016"/>
            <a:ext cx="2278520" cy="2852936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9406" y="1468155"/>
            <a:ext cx="2364751" cy="2996952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4768" y="4601196"/>
            <a:ext cx="2041600" cy="2158263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8727" y="1468155"/>
            <a:ext cx="2131277" cy="2279724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3040" y="3883968"/>
            <a:ext cx="2149473" cy="2615970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5104" y="3883968"/>
            <a:ext cx="1904201" cy="2376264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04066" y="1468155"/>
            <a:ext cx="1989035" cy="217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039" y="5832699"/>
            <a:ext cx="8564798" cy="70783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439" y="4935565"/>
            <a:ext cx="8580398" cy="71457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286" y="4091503"/>
            <a:ext cx="8578551" cy="714879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671" y="3233446"/>
            <a:ext cx="8597166" cy="74972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406" y="2331077"/>
            <a:ext cx="8602111" cy="727787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190" y="1438480"/>
            <a:ext cx="8611327" cy="728103"/>
          </a:xfrm>
          <a:prstGeom prst="rect">
            <a:avLst/>
          </a:prstGeom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ＨＯＯＲＡＹ ＨＯＯＲＡＹ ＦＲＩＤＡＹ</a:t>
            </a:r>
            <a:r>
              <a:rPr lang="ja-JP" altLang="en-US" sz="2000" b="1" dirty="0">
                <a:latin typeface="+mn-lt"/>
                <a:ea typeface="+mj-ea"/>
              </a:rPr>
              <a:t>　＜リスナー・プロフィール＞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HOORAY 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HOORAY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 FRIDAY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6444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ＨＯＯＲＡＹ ＨＯＯＲＡＹ ＦＲＩＤＡＹ</a:t>
            </a:r>
            <a:r>
              <a:rPr lang="ja-JP" altLang="en-US" sz="2000" b="1" dirty="0">
                <a:latin typeface="+mn-lt"/>
                <a:ea typeface="+mj-ea"/>
              </a:rPr>
              <a:t>　＜リスナー・プロフィール＞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96" y="1340768"/>
            <a:ext cx="8581348" cy="679494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495" y="2090575"/>
            <a:ext cx="8581349" cy="715567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401" y="2876455"/>
            <a:ext cx="8571246" cy="71108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401" y="3655319"/>
            <a:ext cx="8567883" cy="715355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401" y="4438458"/>
            <a:ext cx="8553400" cy="720516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719" y="5226758"/>
            <a:ext cx="8571246" cy="721559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119" y="6008151"/>
            <a:ext cx="8593725" cy="709774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11" name="テキスト ボックス 10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MORNING BOOOOOOST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39245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2E3F44E5-4C69-1295-3282-B170C86F4E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309525"/>
              </p:ext>
            </p:extLst>
          </p:nvPr>
        </p:nvGraphicFramePr>
        <p:xfrm>
          <a:off x="830541" y="1052736"/>
          <a:ext cx="8244917" cy="5648971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30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22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START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END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コーナー・タイトル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8523257"/>
                  </a:ext>
                </a:extLst>
              </a:tr>
              <a:tr h="24304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15:01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OPENER〜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1060703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15:30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15:35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SUBSCRIPTION NOW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96402856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15:46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15:48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HEADLINE NEWS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15:48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15:50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TRAFFIC</a:t>
                      </a:r>
                      <a:r>
                        <a:rPr lang="en-US" altLang="ja-JP" sz="1100" u="none" strike="noStrike" baseline="0" dirty="0">
                          <a:effectLst/>
                          <a:latin typeface="+mn-ea"/>
                          <a:ea typeface="+mn-ea"/>
                        </a:rPr>
                        <a:t>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036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ENJOY LIVE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871137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16:36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WANNYAFUL QUIZ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402859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WEATHER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54755062"/>
                  </a:ext>
                </a:extLst>
              </a:tr>
              <a:tr h="23813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16:44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TRAFFIC INFORMATION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39383524"/>
                  </a:ext>
                </a:extLst>
              </a:tr>
              <a:tr h="23858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16:44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16:54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DRIVER‘S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GOURMET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GUIDE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36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23714967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17:05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17:15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1" lang="ja-JP" altLang="en-US" sz="1100" u="none" strike="noStrike" kern="1200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kumimoji="1" lang="en-US" altLang="ja-JP" sz="1100" u="none" strike="noStrike" kern="1200" dirty="0">
                          <a:effectLst/>
                          <a:latin typeface="+mn-ea"/>
                          <a:ea typeface="+mn-ea"/>
                        </a:rPr>
                        <a:t>PREPARE FOR THE FUTURE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782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17:23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17:25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HEADLINE NEWS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9119828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17:25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TRAFFIC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4607179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17:40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17:45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OUTDOOR STYLE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073436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08156423"/>
                  </a:ext>
                </a:extLst>
              </a:tr>
              <a:tr h="28306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18:36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BIRTHDAY CLUB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18142564"/>
                  </a:ext>
                </a:extLst>
              </a:tr>
              <a:tr h="28306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WEATHER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00365452"/>
                  </a:ext>
                </a:extLst>
              </a:tr>
              <a:tr h="22715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18:45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TRAFFIC INFORMATION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05095778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Kimi To KANPAI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0179983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CLOSER〜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5600239"/>
                  </a:ext>
                </a:extLst>
              </a:tr>
              <a:tr h="24346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18:58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19:00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3253930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C45E95-5CDB-6CAB-CA64-4E437F3BEC2E}"/>
              </a:ext>
            </a:extLst>
          </p:cNvPr>
          <p:cNvSpPr txBox="1"/>
          <p:nvPr/>
        </p:nvSpPr>
        <p:spPr>
          <a:xfrm>
            <a:off x="344488" y="291426"/>
            <a:ext cx="6480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ja-JP" altLang="en-US" sz="1800" dirty="0">
                <a:latin typeface="+mn-lt"/>
                <a:ea typeface="+mj-ea"/>
              </a:rPr>
              <a:t>◆</a:t>
            </a:r>
            <a:r>
              <a:rPr lang="ja-JP" altLang="en-US" sz="1800" b="1" dirty="0">
                <a:latin typeface="+mj-ea"/>
                <a:ea typeface="+mj-ea"/>
              </a:rPr>
              <a:t>ＨＯＯＲＡＹ ＨＯＯＲＡＹ ＦＲＩＤＡＹ</a:t>
            </a:r>
            <a:r>
              <a:rPr lang="ja-JP" altLang="en-US" sz="1800" b="1" dirty="0">
                <a:latin typeface="+mn-lt"/>
                <a:ea typeface="+mj-ea"/>
              </a:rPr>
              <a:t>　＜タイムテーブル＞</a:t>
            </a:r>
          </a:p>
        </p:txBody>
      </p:sp>
    </p:spTree>
    <p:extLst>
      <p:ext uri="{BB962C8B-B14F-4D97-AF65-F5344CB8AC3E}">
        <p14:creationId xmlns:p14="http://schemas.microsoft.com/office/powerpoint/2010/main" val="2991528772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47867</TotalTime>
  <Words>706</Words>
  <Application>Microsoft Office PowerPoint</Application>
  <PresentationFormat>A4 210 x 297 mm</PresentationFormat>
  <Paragraphs>151</Paragraphs>
  <Slides>8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2557</cp:revision>
  <cp:lastPrinted>2022-02-09T08:53:13Z</cp:lastPrinted>
  <dcterms:created xsi:type="dcterms:W3CDTF">2002-09-26T02:44:22Z</dcterms:created>
  <dcterms:modified xsi:type="dcterms:W3CDTF">2026-07-24T07:50:23Z</dcterms:modified>
  <cp:contentStatus/>
</cp:coreProperties>
</file>