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61" r:id="rId2"/>
    <p:sldId id="484" r:id="rId3"/>
    <p:sldId id="505" r:id="rId4"/>
    <p:sldId id="504" r:id="rId5"/>
    <p:sldId id="507" r:id="rId6"/>
    <p:sldId id="483" r:id="rId7"/>
    <p:sldId id="506" r:id="rId8"/>
    <p:sldId id="499" r:id="rId9"/>
    <p:sldId id="485" r:id="rId10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5"/>
            <p14:sldId id="504"/>
            <p14:sldId id="507"/>
            <p14:sldId id="483"/>
            <p14:sldId id="506"/>
            <p14:sldId id="499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0C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41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41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CB1-4D35-8DD1-CFA427E18AE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CB1-4D35-8DD1-CFA427E18AE2}"/>
              </c:ext>
            </c:extLst>
          </c:dPt>
          <c:dLbls>
            <c:dLbl>
              <c:idx val="0"/>
              <c:layout>
                <c:manualLayout>
                  <c:x val="-0.19405080093069618"/>
                  <c:y val="2.04503741985097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B1-4D35-8DD1-CFA427E18AE2}"/>
                </c:ext>
              </c:extLst>
            </c:dLbl>
            <c:dLbl>
              <c:idx val="1"/>
              <c:layout>
                <c:manualLayout>
                  <c:x val="0.19188055376939703"/>
                  <c:y val="4.07655204605570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B1-4D35-8DD1-CFA427E18A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47.7</c:v>
                </c:pt>
                <c:pt idx="1">
                  <c:v>52.099999999999987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B1-4D35-8DD1-CFA427E18AE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87C-4916-AB37-4A4AD6C45852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87C-4916-AB37-4A4AD6C45852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487C-4916-AB37-4A4AD6C45852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487C-4916-AB37-4A4AD6C45852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487C-4916-AB37-4A4AD6C45852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487C-4916-AB37-4A4AD6C45852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487C-4916-AB37-4A4AD6C45852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487C-4916-AB37-4A4AD6C45852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487C-4916-AB37-4A4AD6C45852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487C-4916-AB37-4A4AD6C45852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487C-4916-AB37-4A4AD6C45852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487C-4916-AB37-4A4AD6C45852}"/>
              </c:ext>
            </c:extLst>
          </c:dPt>
          <c:dLbls>
            <c:dLbl>
              <c:idx val="0"/>
              <c:layout>
                <c:manualLayout>
                  <c:x val="0"/>
                  <c:y val="-3.59159722222222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723379629629628"/>
                      <c:h val="4.63020833333333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87C-4916-AB37-4A4AD6C45852}"/>
                </c:ext>
              </c:extLst>
            </c:dLbl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649884259259259"/>
                      <c:h val="6.28385416666666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87C-4916-AB37-4A4AD6C45852}"/>
                </c:ext>
              </c:extLst>
            </c:dLbl>
            <c:dLbl>
              <c:idx val="2"/>
              <c:layout>
                <c:manualLayout>
                  <c:x val="6.173611111111111E-2"/>
                  <c:y val="2.06222222222222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152777777777779"/>
                      <c:h val="5.40190972222222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87C-4916-AB37-4A4AD6C4585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487C-4916-AB37-4A4AD6C4585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487C-4916-AB37-4A4AD6C45852}"/>
                </c:ext>
              </c:extLst>
            </c:dLbl>
            <c:dLbl>
              <c:idx val="5"/>
              <c:layout>
                <c:manualLayout>
                  <c:x val="6.5138888888888788E-2"/>
                  <c:y val="-5.4248263888888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1309027777777776"/>
                      <c:h val="4.63020833333333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87C-4916-AB37-4A4AD6C45852}"/>
                </c:ext>
              </c:extLst>
            </c:dLbl>
            <c:dLbl>
              <c:idx val="6"/>
              <c:layout>
                <c:manualLayout>
                  <c:x val="0.12179375000000001"/>
                  <c:y val="-1.484201388889050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0432962962962962"/>
                      <c:h val="6.91666666666666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87C-4916-AB37-4A4AD6C45852}"/>
                </c:ext>
              </c:extLst>
            </c:dLbl>
            <c:dLbl>
              <c:idx val="7"/>
              <c:layout>
                <c:manualLayout>
                  <c:x val="-0.1763888888888889"/>
                  <c:y val="-2.03055555555555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9765625000000001"/>
                      <c:h val="7.16579861111111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487C-4916-AB37-4A4AD6C4585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487C-4916-AB37-4A4AD6C45852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487C-4916-AB37-4A4AD6C45852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487C-4916-AB37-4A4AD6C45852}"/>
                </c:ext>
              </c:extLst>
            </c:dLbl>
            <c:dLbl>
              <c:idx val="11"/>
              <c:layout>
                <c:manualLayout>
                  <c:x val="-0.12641203703703704"/>
                  <c:y val="4.16145833333333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531828703703703"/>
                      <c:h val="6.28385416666666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487C-4916-AB37-4A4AD6C458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</c:v>
                </c:pt>
                <c:pt idx="1">
                  <c:v>6.4</c:v>
                </c:pt>
                <c:pt idx="2">
                  <c:v>4.0999999999999996</c:v>
                </c:pt>
                <c:pt idx="3">
                  <c:v>15.2</c:v>
                </c:pt>
                <c:pt idx="4">
                  <c:v>14.3</c:v>
                </c:pt>
                <c:pt idx="5">
                  <c:v>7.7</c:v>
                </c:pt>
                <c:pt idx="6">
                  <c:v>0.3</c:v>
                </c:pt>
                <c:pt idx="7">
                  <c:v>3.9</c:v>
                </c:pt>
                <c:pt idx="8">
                  <c:v>16.899999999999999</c:v>
                </c:pt>
                <c:pt idx="9">
                  <c:v>10</c:v>
                </c:pt>
                <c:pt idx="10">
                  <c:v>13.7</c:v>
                </c:pt>
                <c:pt idx="11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87C-4916-AB37-4A4AD6C45852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5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42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659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7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8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81" y="232499"/>
            <a:ext cx="3456000" cy="216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ＪＯＹＦＵＬ</a:t>
            </a:r>
            <a:r>
              <a:rPr lang="ja-JP" altLang="en-US" sz="4000" b="1" baseline="30000" dirty="0">
                <a:solidFill>
                  <a:schemeClr val="bg1"/>
                </a:solidFill>
                <a:latin typeface="+mj-ea"/>
                <a:ea typeface="+mj-ea"/>
              </a:rPr>
              <a:t>２</a:t>
            </a:r>
            <a:endParaRPr lang="en-US" altLang="ja-JP" sz="4000" b="1" baseline="30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56" y="2706195"/>
            <a:ext cx="2510338" cy="1568961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◆ＪＯＹＦＵＬ</a:t>
            </a:r>
            <a:r>
              <a:rPr lang="ja-JP" altLang="en-US" sz="2000" baseline="30000" dirty="0">
                <a:latin typeface="+mn-lt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3051" y="1016770"/>
            <a:ext cx="913377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ZIP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エリアの大人に向けて、「喜びに満ちた」時間をお届け！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週末の入り口である金曜の午後を彩る伝統的なワイドショー「ジョイフル」が、２０２３年より「ジョイフルジョイフル」に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パワーアップ！</a:t>
            </a:r>
          </a:p>
          <a:p>
            <a:r>
              <a:rPr lang="en-US" altLang="ja-JP" sz="1400" dirty="0">
                <a:latin typeface="+mn-ea"/>
                <a:ea typeface="+mn-ea"/>
              </a:rPr>
              <a:t>HIPHOP </a:t>
            </a:r>
            <a:r>
              <a:rPr lang="ja-JP" altLang="en-US" sz="1400" dirty="0">
                <a:latin typeface="+mn-ea"/>
                <a:ea typeface="+mn-ea"/>
              </a:rPr>
              <a:t>アーティスト</a:t>
            </a:r>
            <a:r>
              <a:rPr lang="en-US" altLang="ja-JP" sz="1400" dirty="0">
                <a:latin typeface="+mn-ea"/>
                <a:ea typeface="+mn-ea"/>
              </a:rPr>
              <a:t>SEAMO</a:t>
            </a:r>
            <a:r>
              <a:rPr lang="ja-JP" altLang="en-US" sz="1400" dirty="0">
                <a:latin typeface="+mn-ea"/>
                <a:ea typeface="+mn-ea"/>
              </a:rPr>
              <a:t>と清里千聖とともに、１週間に起きた世界のニュースから、身の回りで起きたことまで、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en-US" altLang="ja-JP" sz="1400" dirty="0">
                <a:latin typeface="+mn-ea"/>
                <a:ea typeface="+mn-ea"/>
              </a:rPr>
              <a:t>ZIP</a:t>
            </a:r>
            <a:r>
              <a:rPr lang="ja-JP" altLang="en-US" sz="1400" dirty="0">
                <a:latin typeface="+mn-ea"/>
                <a:ea typeface="+mn-ea"/>
              </a:rPr>
              <a:t>エリアの大人に向けて、「喜びに満ちた」時間をお届けします。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ＪＯＹＦＵＬ</a:t>
            </a:r>
            <a:r>
              <a:rPr lang="ja-JP" altLang="en-US" sz="1400" baseline="30000" dirty="0">
                <a:latin typeface="+mj-ea"/>
                <a:ea typeface="+mj-ea"/>
                <a:cs typeface="Meiryo UI" panose="020B0604030504040204" pitchFamily="50" charset="-128"/>
              </a:rPr>
              <a:t>２</a:t>
            </a:r>
            <a:endParaRPr lang="en-US" altLang="ja-JP" sz="1400" baseline="300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毎週金曜日　１２：００～１５：００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ＳＥＡＭＯ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&amp;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清里千聖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会社員・主婦・商工自営業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@ZIPFM_JOYFUL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9,000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184" y="1558540"/>
            <a:ext cx="3064479" cy="2298359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ＳＥＡＭＯ　＜シーモ＞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ea"/>
                <a:ea typeface="+mn-ea"/>
              </a:rPr>
              <a:t>ＪＯＹＦＵＬ</a:t>
            </a:r>
            <a:r>
              <a:rPr lang="ja-JP" altLang="en-US" sz="2000" b="1" baseline="30000" dirty="0">
                <a:latin typeface="+mn-ea"/>
                <a:ea typeface="+mn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382212"/>
              </p:ext>
            </p:extLst>
          </p:nvPr>
        </p:nvGraphicFramePr>
        <p:xfrm>
          <a:off x="427489" y="1558540"/>
          <a:ext cx="6037679" cy="41549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1975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愛知県名古屋市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競馬・サラブレッド・一口馬主・車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スポーツカー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・自転車・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野球観戦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ドラゴンズファン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・映画鑑賞・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ラーメン食べ歩きファン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水泳・マイル貯蓄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年から地元名古屋、東海地区を中心にシーモネーターとしてインディーズ活動をはじめ、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HIP HOP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の新しいスタイル、ムーヴメントを確立。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年「浪漫ストリーム」でメジャーデビュー。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年からシーモネーターとしての活動はやりつくした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…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との思いから、名前を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SEAMO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に改名。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年「ルパン三世のテーマ」をリメイクした「ルパン・ザ・ファイヤー」でシングル初の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TOP10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入り！この年の大晦日には「紅白歌合戦」に出場。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年夏、地元ナガシマスパーランドでの自身企画のフェス「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TOKAI SUMMIT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」を初開催、約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万人を集めた。他にも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SUMMER SONIC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・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ROCK IN JAPAN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など大型フェスへの参戦も果たす。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日に初の武道館公演を行う。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 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ミュージック・ナビゲーターとなる。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JOYFUL</a:t>
                      </a:r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178153"/>
              </p:ext>
            </p:extLst>
          </p:nvPr>
        </p:nvGraphicFramePr>
        <p:xfrm>
          <a:off x="427489" y="5713486"/>
          <a:ext cx="5001504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2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200" b="0" dirty="0">
                          <a:latin typeface="+mn-ea"/>
                          <a:ea typeface="+mn-ea"/>
                        </a:rPr>
                        <a:t>@SEAMOjyukucho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200" b="0" dirty="0">
                          <a:latin typeface="+mn-ea"/>
                          <a:ea typeface="+mn-ea"/>
                        </a:rPr>
                        <a:t>3.9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万人</a:t>
                      </a:r>
                    </a:p>
                    <a:p>
                      <a:pPr algn="l"/>
                      <a:r>
                        <a:rPr kumimoji="1" lang="en-US" altLang="ja-JP" sz="12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200" b="0" dirty="0" err="1">
                          <a:latin typeface="+mn-ea"/>
                          <a:ea typeface="+mn-ea"/>
                        </a:rPr>
                        <a:t>seamo_official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200" b="0" dirty="0">
                          <a:latin typeface="+mn-ea"/>
                          <a:ea typeface="+mn-ea"/>
                        </a:rPr>
                        <a:t>8,204</a:t>
                      </a: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4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1556792"/>
            <a:ext cx="3067482" cy="2300107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清里千聖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CHISEI KIYOSATO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ＪＯＹＦＵＬ</a:t>
            </a:r>
            <a:r>
              <a:rPr lang="ja-JP" altLang="en-US" sz="2000" b="1" baseline="30000" dirty="0">
                <a:latin typeface="+mj-ea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33332"/>
              </p:ext>
            </p:extLst>
          </p:nvPr>
        </p:nvGraphicFramePr>
        <p:xfrm>
          <a:off x="403988" y="1556792"/>
          <a:ext cx="6120680" cy="4543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4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人間観察・音楽鑑賞・買い物・旅行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ピアノ・人の顔 名前を覚えること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普通自動車免許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(AT)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・英検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級・書道 毛筆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段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日本エステティック協会認定フェイシャルエステティシャン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認定ボディエステティシャン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05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高校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年生の時にスカウトをされ、愛知県公認アイドル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OS☆U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のグループの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期生、初代キャプテンとして活動。東海地区選抜アイドルユニット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7☆3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の初期メンバー、センターとしても活動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のミュージックナビゲーターデビュー。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TV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、イベント 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、ナレーション、企業や行政のプロモーション動画に出演中。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PEEPS! 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＜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Wed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＞」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FUNNY BUDDY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BEATNIK JUNCTION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JOYFUL2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Sparkling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008382"/>
              </p:ext>
            </p:extLst>
          </p:nvPr>
        </p:nvGraphicFramePr>
        <p:xfrm>
          <a:off x="403988" y="6134128"/>
          <a:ext cx="4776495" cy="42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@chisei0618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2.2</a:t>
                      </a:r>
                      <a:r>
                        <a:rPr kumimoji="1" lang="ja-JP" altLang="en-US" sz="1100" b="0">
                          <a:latin typeface="+mn-ea"/>
                          <a:ea typeface="+mn-ea"/>
                        </a:rPr>
                        <a:t>万人</a:t>
                      </a:r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chiseikiyosato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3.7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dirty="0">
                <a:latin typeface="+mn-lt"/>
                <a:ea typeface="+mj-ea"/>
              </a:rPr>
              <a:t>JOYFUL²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JOYFUL²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48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52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JOYFUL²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33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JOYFUL²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3</a:t>
            </a:r>
            <a:r>
              <a:rPr lang="en-US" altLang="ja-JP" sz="1600" b="1" u="sng" dirty="0">
                <a:latin typeface="+mn-ea"/>
                <a:ea typeface="+mn-ea"/>
              </a:rPr>
              <a:t>.3%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33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673893"/>
              </p:ext>
            </p:extLst>
          </p:nvPr>
        </p:nvGraphicFramePr>
        <p:xfrm>
          <a:off x="700258" y="3242733"/>
          <a:ext cx="3872370" cy="2455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449065"/>
              </p:ext>
            </p:extLst>
          </p:nvPr>
        </p:nvGraphicFramePr>
        <p:xfrm>
          <a:off x="5052786" y="3454121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1730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74" y="1468155"/>
            <a:ext cx="2602128" cy="1960845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ＪＯＹＦＵＬ</a:t>
            </a:r>
            <a:r>
              <a:rPr lang="ja-JP" altLang="en-US" sz="2000" b="1" baseline="30000" dirty="0">
                <a:latin typeface="+mj-ea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@ZIPFM_JOYFUL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9,000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3717032"/>
            <a:ext cx="2603514" cy="273898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0010" y="1456217"/>
            <a:ext cx="2376264" cy="2024817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728" y="3717032"/>
            <a:ext cx="2262158" cy="280417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9064" y="1456217"/>
            <a:ext cx="2184261" cy="253690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1072" y="4117277"/>
            <a:ext cx="2185616" cy="2538253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8287" y="1412776"/>
            <a:ext cx="1783280" cy="2996952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8874" y="4505954"/>
            <a:ext cx="1805385" cy="197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39" y="5828163"/>
            <a:ext cx="8548700" cy="71691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-1" r="307"/>
          <a:stretch/>
        </p:blipFill>
        <p:spPr>
          <a:xfrm>
            <a:off x="583463" y="4955078"/>
            <a:ext cx="8572276" cy="72335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08" y="3226628"/>
            <a:ext cx="8592231" cy="72056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19" y="4092981"/>
            <a:ext cx="8582820" cy="72477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898" y="2326188"/>
            <a:ext cx="8647788" cy="72430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747" y="1438481"/>
            <a:ext cx="8617939" cy="734608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ＪＯＹＦＵＬ</a:t>
            </a:r>
            <a:r>
              <a:rPr lang="ja-JP" altLang="en-US" sz="2000" b="1" baseline="30000" dirty="0">
                <a:latin typeface="+mj-ea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JOYFUL</a:t>
            </a:r>
            <a:r>
              <a:rPr lang="en-US" altLang="ja-JP" sz="1600" u="sng" baseline="300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32320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ＪＯＹＦＵＬ</a:t>
            </a:r>
            <a:r>
              <a:rPr lang="ja-JP" altLang="en-US" sz="2000" b="1" baseline="30000" dirty="0">
                <a:latin typeface="+mj-ea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96" y="1340768"/>
            <a:ext cx="8581348" cy="67949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95" y="2090575"/>
            <a:ext cx="8581349" cy="71556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01" y="2876455"/>
            <a:ext cx="8571246" cy="71108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401" y="3655319"/>
            <a:ext cx="8567883" cy="71535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01" y="4438458"/>
            <a:ext cx="8553400" cy="72051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719" y="5226758"/>
            <a:ext cx="8571246" cy="721559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119" y="6008151"/>
            <a:ext cx="8593725" cy="70977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MORNING BOOOOOOST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ＪＯＹＦＵＬ</a:t>
            </a:r>
            <a:r>
              <a:rPr lang="ja-JP" altLang="en-US" sz="2000" b="1" baseline="30000" dirty="0">
                <a:latin typeface="+mj-ea"/>
                <a:ea typeface="+mj-ea"/>
              </a:rPr>
              <a:t>２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E3F44E5-4C69-1295-3282-B170C86F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629087"/>
              </p:ext>
            </p:extLst>
          </p:nvPr>
        </p:nvGraphicFramePr>
        <p:xfrm>
          <a:off x="704528" y="1319098"/>
          <a:ext cx="8244917" cy="4391908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4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  <a:latin typeface="+mn-ea"/>
                          <a:ea typeface="+mn-ea"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RHYMELU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RHYMELU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7113704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12:59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 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13:10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JOYFUL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RANKING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54755062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9383524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RADIO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SHOPPING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28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14:22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14:27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en-US" altLang="ja-JP" sz="1100" u="none" strike="noStrike" kern="1200" dirty="0">
                          <a:effectLst/>
                          <a:latin typeface="+mn-ea"/>
                          <a:ea typeface="+mn-ea"/>
                        </a:rPr>
                        <a:t>TREND</a:t>
                      </a:r>
                      <a:r>
                        <a:rPr kumimoji="1" lang="ja-JP" altLang="en-US" sz="1100" u="none" strike="noStrike" kern="1200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ja-JP" sz="1100" u="none" strike="noStrike" kern="1200" dirty="0">
                          <a:effectLst/>
                          <a:latin typeface="+mn-ea"/>
                          <a:ea typeface="+mn-ea"/>
                        </a:rPr>
                        <a:t>HUNTER‼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91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14:47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2977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503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14:58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47822</TotalTime>
  <Words>916</Words>
  <Application>Microsoft Office PowerPoint</Application>
  <PresentationFormat>A4 210 x 297 mm</PresentationFormat>
  <Paragraphs>158</Paragraphs>
  <Slides>9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2558</cp:revision>
  <cp:lastPrinted>2022-02-09T08:53:13Z</cp:lastPrinted>
  <dcterms:created xsi:type="dcterms:W3CDTF">2002-09-26T02:44:22Z</dcterms:created>
  <dcterms:modified xsi:type="dcterms:W3CDTF">2026-07-27T06:29:34Z</dcterms:modified>
  <cp:contentStatus/>
</cp:coreProperties>
</file>