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6" r:id="rId5"/>
    <p:sldId id="483" r:id="rId6"/>
    <p:sldId id="505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6"/>
            <p14:sldId id="483"/>
            <p14:sldId id="505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592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59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70C-4AEA-A4B5-A30395125E4C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F70C-4AEA-A4B5-A30395125E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67.8</c:v>
                </c:pt>
                <c:pt idx="1">
                  <c:v>32.200000000000003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0C-4AEA-A4B5-A30395125E4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917-4CD6-AE72-7334AB6700BB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917-4CD6-AE72-7334AB6700BB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917-4CD6-AE72-7334AB6700BB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917-4CD6-AE72-7334AB6700BB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917-4CD6-AE72-7334AB6700BB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1917-4CD6-AE72-7334AB6700BB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1917-4CD6-AE72-7334AB6700BB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1917-4CD6-AE72-7334AB6700BB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1917-4CD6-AE72-7334AB6700BB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1917-4CD6-AE72-7334AB6700BB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1917-4CD6-AE72-7334AB6700BB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1917-4CD6-AE72-7334AB6700B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1-1917-4CD6-AE72-7334AB6700BB}"/>
                </c:ext>
              </c:extLst>
            </c:dLbl>
            <c:dLbl>
              <c:idx val="1"/>
              <c:layout>
                <c:manualLayout>
                  <c:x val="2.2909722222222224E-2"/>
                  <c:y val="-5.907812500000019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729259259259257"/>
                      <c:h val="8.23958333333333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917-4CD6-AE72-7334AB6700B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5-1917-4CD6-AE72-7334AB6700B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1917-4CD6-AE72-7334AB6700B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1917-4CD6-AE72-7334AB6700BB}"/>
                </c:ext>
              </c:extLst>
            </c:dLbl>
            <c:dLbl>
              <c:idx val="5"/>
              <c:layout>
                <c:manualLayout>
                  <c:x val="9.4298611111111111E-3"/>
                  <c:y val="2.39770833333333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193287037037039"/>
                      <c:h val="6.8350694444444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917-4CD6-AE72-7334AB6700BB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D-1917-4CD6-AE72-7334AB6700BB}"/>
                </c:ext>
              </c:extLst>
            </c:dLbl>
            <c:dLbl>
              <c:idx val="7"/>
              <c:layout>
                <c:manualLayout>
                  <c:x val="0"/>
                  <c:y val="9.351388888888888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119791666666665"/>
                      <c:h val="7.49652777777777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1917-4CD6-AE72-7334AB6700BB}"/>
                </c:ext>
              </c:extLst>
            </c:dLbl>
            <c:dLbl>
              <c:idx val="8"/>
              <c:layout>
                <c:manualLayout>
                  <c:x val="-2.9398148148148149E-2"/>
                  <c:y val="-7.79854166666666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547453703703703"/>
                      <c:h val="6.8350694444444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1917-4CD6-AE72-7334AB6700BB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1917-4CD6-AE72-7334AB6700BB}"/>
                </c:ext>
              </c:extLst>
            </c:dLbl>
            <c:dLbl>
              <c:idx val="10"/>
              <c:layout>
                <c:manualLayout>
                  <c:x val="-7.055543981481481E-2"/>
                  <c:y val="-9.5312499999999998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592013888888885"/>
                      <c:h val="7.60677083333333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1917-4CD6-AE72-7334AB6700BB}"/>
                </c:ext>
              </c:extLst>
            </c:dLbl>
            <c:dLbl>
              <c:idx val="11"/>
              <c:layout>
                <c:manualLayout>
                  <c:x val="0.16462962962962963"/>
                  <c:y val="-2.16565972222222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957175925925926"/>
                      <c:h val="5.95312500000000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1917-4CD6-AE72-7334AB670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10.8</c:v>
                </c:pt>
                <c:pt idx="1">
                  <c:v>5.5</c:v>
                </c:pt>
                <c:pt idx="2">
                  <c:v>11.1</c:v>
                </c:pt>
                <c:pt idx="3">
                  <c:v>17.899999999999999</c:v>
                </c:pt>
                <c:pt idx="4">
                  <c:v>14.6</c:v>
                </c:pt>
                <c:pt idx="5">
                  <c:v>7.9</c:v>
                </c:pt>
                <c:pt idx="6">
                  <c:v>8.9</c:v>
                </c:pt>
                <c:pt idx="7">
                  <c:v>2.1</c:v>
                </c:pt>
                <c:pt idx="8">
                  <c:v>4.0999999999999996</c:v>
                </c:pt>
                <c:pt idx="9">
                  <c:v>11.8</c:v>
                </c:pt>
                <c:pt idx="10">
                  <c:v>4.7</c:v>
                </c:pt>
                <c:pt idx="1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917-4CD6-AE72-7334AB6700BB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159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Ｎｅｕｅ Ｍｕｓｉ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k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EBB449D-64C4-F4A2-FFC6-84A14689C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470" y="211054"/>
            <a:ext cx="3640822" cy="227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◆Ｎｅｕｅ Ｍｕｓｉｋ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「新しい音楽＝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Neue Musik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（ノイエ ムジーク）」をお届けする音楽番組！</a:t>
            </a:r>
            <a:endParaRPr lang="en-US" altLang="ja-JP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「新しい音楽＝</a:t>
            </a:r>
            <a:r>
              <a:rPr lang="en-US" altLang="ja-JP" sz="1400" dirty="0">
                <a:latin typeface="+mn-ea"/>
                <a:ea typeface="+mn-ea"/>
              </a:rPr>
              <a:t>Neue Musik</a:t>
            </a:r>
            <a:r>
              <a:rPr lang="ja-JP" altLang="en-US" sz="1400" dirty="0">
                <a:latin typeface="+mn-ea"/>
                <a:ea typeface="+mn-ea"/>
              </a:rPr>
              <a:t>（ノイエ ムジーク）」をお届けする音楽番組。 </a:t>
            </a:r>
          </a:p>
          <a:p>
            <a:r>
              <a:rPr lang="ja-JP" altLang="en-US" sz="1400" dirty="0">
                <a:latin typeface="+mn-ea"/>
                <a:ea typeface="+mn-ea"/>
              </a:rPr>
              <a:t>音楽ニュースやゲストとのトークを交えながら、邦楽を中心にジャンルレスな音楽をお届けします。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4400" y="4450737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Ｎｅｕｅ Ｍｕｓｉ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k</a:t>
            </a:r>
            <a:endParaRPr lang="ja-JP" altLang="en-US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月曜日～木曜日　２０：００～２２：００ ＜２時間プログラム＞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神原真理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16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34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歳　男・女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@Neue_Musik_778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14,000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3E61EB6-EF63-6E7E-B605-031E567CD4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2321499"/>
            <a:ext cx="3064758" cy="191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488" y="1038073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神原真理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MARI KANBARA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002253"/>
              </p:ext>
            </p:extLst>
          </p:nvPr>
        </p:nvGraphicFramePr>
        <p:xfrm>
          <a:off x="375728" y="1640309"/>
          <a:ext cx="6126469" cy="48550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8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2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3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1992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9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17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大阪府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カメラ・ゲームラジオ・ボルダリング・キックボクシング・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料理・美味しいビールを飲むこと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ピアノ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大阪芸術大学短期大学部　演劇コース、卒業。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ユニバーサル・スタジオ・ジャパン　ショー出演・大阪寝屋川ミュージカル出演、ゲームアプリ「ファントム オブ キル」ベガルタ役　声優担当など、役者活動と並行して、ラジオ・パーソナリティを目指す。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ミュージック・ナビゲーター・コンテスト　優秀賞受賞。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年度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ミュージック・ナビゲーター・オーディション通過。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 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2025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bestie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Z-BIZ.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SUNDAY AWESOME WAVE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x music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NIGHT GLOW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Neue Musik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@knbr__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7,738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kambara_no_insta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5,763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◆Ｎｅｕｅ Ｍｕｓｉ</a:t>
            </a:r>
            <a:r>
              <a:rPr lang="en-US" altLang="ja-JP" sz="2000" dirty="0">
                <a:latin typeface="+mn-lt"/>
                <a:ea typeface="+mj-ea"/>
              </a:rPr>
              <a:t>k</a:t>
            </a:r>
            <a:r>
              <a:rPr lang="ja-JP" altLang="en-US" sz="2000" dirty="0">
                <a:latin typeface="+mn-lt"/>
                <a:ea typeface="+mj-ea"/>
              </a:rPr>
              <a:t>　</a:t>
            </a:r>
            <a:r>
              <a:rPr lang="ja-JP" altLang="en-US" sz="2000" b="1" dirty="0">
                <a:latin typeface="+mn-lt"/>
                <a:ea typeface="+mj-ea"/>
              </a:rPr>
              <a:t>＜ナビゲーター・プロフィール＞</a:t>
            </a:r>
          </a:p>
        </p:txBody>
      </p:sp>
      <p:pic>
        <p:nvPicPr>
          <p:cNvPr id="3" name="Google Shape;80;p3" descr="ベンチに座っている男性&#10;&#10;中程度の精度で自動的に生成された説明">
            <a:extLst>
              <a:ext uri="{FF2B5EF4-FFF2-40B4-BE49-F238E27FC236}">
                <a16:creationId xmlns:a16="http://schemas.microsoft.com/office/drawing/2014/main" id="{BE745A88-C8A7-7525-11F8-1472AD6B18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488" t="13124" r="907" b="44517"/>
          <a:stretch/>
        </p:blipFill>
        <p:spPr>
          <a:xfrm>
            <a:off x="6615772" y="1662934"/>
            <a:ext cx="3019776" cy="22648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Neue Musik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Neue Musik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68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en-US" altLang="ja-JP" sz="200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Neue Musik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28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Neue Musik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2</a:t>
            </a:r>
            <a:r>
              <a:rPr lang="en-US" altLang="ja-JP" sz="1600" b="1" u="sng" dirty="0">
                <a:latin typeface="+mn-ea"/>
                <a:ea typeface="+mn-ea"/>
              </a:rPr>
              <a:t>.8%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0811" y="2245131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28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73373"/>
              </p:ext>
            </p:extLst>
          </p:nvPr>
        </p:nvGraphicFramePr>
        <p:xfrm>
          <a:off x="600119" y="3255846"/>
          <a:ext cx="4112890" cy="2478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394464"/>
              </p:ext>
            </p:extLst>
          </p:nvPr>
        </p:nvGraphicFramePr>
        <p:xfrm>
          <a:off x="5179449" y="3516139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85464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◆Ｎｅｕｅ Ｍｕｓｉ</a:t>
            </a:r>
            <a:r>
              <a:rPr lang="en-US" altLang="ja-JP" sz="2000" dirty="0">
                <a:latin typeface="+mn-lt"/>
                <a:ea typeface="+mj-ea"/>
              </a:rPr>
              <a:t>k</a:t>
            </a:r>
            <a:r>
              <a:rPr lang="ja-JP" altLang="en-US" sz="2000" dirty="0">
                <a:latin typeface="+mn-lt"/>
                <a:ea typeface="+mj-ea"/>
              </a:rPr>
              <a:t>　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@Neue_Musik_778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15,000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	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2" name="Google Shape;140;p6">
            <a:extLst>
              <a:ext uri="{FF2B5EF4-FFF2-40B4-BE49-F238E27FC236}">
                <a16:creationId xmlns:a16="http://schemas.microsoft.com/office/drawing/2014/main" id="{36318652-6554-E63F-0DD4-7134AA39F9D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629" y="1467176"/>
            <a:ext cx="2471131" cy="232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43;p6">
            <a:extLst>
              <a:ext uri="{FF2B5EF4-FFF2-40B4-BE49-F238E27FC236}">
                <a16:creationId xmlns:a16="http://schemas.microsoft.com/office/drawing/2014/main" id="{D8B8A25F-E999-4556-1644-B9D51169EC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076" y="3930771"/>
            <a:ext cx="2189601" cy="2522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4;p6">
            <a:extLst>
              <a:ext uri="{FF2B5EF4-FFF2-40B4-BE49-F238E27FC236}">
                <a16:creationId xmlns:a16="http://schemas.microsoft.com/office/drawing/2014/main" id="{181AA60C-764D-15EC-24E0-376CE682F7E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36777" y="1467176"/>
            <a:ext cx="2094558" cy="256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45;p6">
            <a:extLst>
              <a:ext uri="{FF2B5EF4-FFF2-40B4-BE49-F238E27FC236}">
                <a16:creationId xmlns:a16="http://schemas.microsoft.com/office/drawing/2014/main" id="{71573557-B83B-105C-6CCA-88391C8EF60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08784" y="4420937"/>
            <a:ext cx="2022550" cy="2282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46;p6">
            <a:extLst>
              <a:ext uri="{FF2B5EF4-FFF2-40B4-BE49-F238E27FC236}">
                <a16:creationId xmlns:a16="http://schemas.microsoft.com/office/drawing/2014/main" id="{FE25A42C-8A64-2794-3285-226677F5846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5352" y="1467176"/>
            <a:ext cx="2246628" cy="1829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47;p6">
            <a:extLst>
              <a:ext uri="{FF2B5EF4-FFF2-40B4-BE49-F238E27FC236}">
                <a16:creationId xmlns:a16="http://schemas.microsoft.com/office/drawing/2014/main" id="{C10C5967-E951-90C2-24EE-2E794AD01A0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79797" y="3573016"/>
            <a:ext cx="2142183" cy="244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48;p6">
            <a:extLst>
              <a:ext uri="{FF2B5EF4-FFF2-40B4-BE49-F238E27FC236}">
                <a16:creationId xmlns:a16="http://schemas.microsoft.com/office/drawing/2014/main" id="{ED30A487-F3B5-35F2-700F-984A6888D68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65997" y="1467176"/>
            <a:ext cx="2096044" cy="2455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49;p6">
            <a:extLst>
              <a:ext uri="{FF2B5EF4-FFF2-40B4-BE49-F238E27FC236}">
                <a16:creationId xmlns:a16="http://schemas.microsoft.com/office/drawing/2014/main" id="{D62F3970-0BF8-52CA-1395-ECDF3023D679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70442" y="4037816"/>
            <a:ext cx="1909985" cy="2404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Neue Musik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◆Ｎｅｕｅ Ｍｕｓｉ</a:t>
            </a:r>
            <a:r>
              <a:rPr lang="en-US" altLang="ja-JP" sz="2000" dirty="0">
                <a:latin typeface="+mn-lt"/>
                <a:ea typeface="+mj-ea"/>
              </a:rPr>
              <a:t>k</a:t>
            </a:r>
            <a:r>
              <a:rPr lang="ja-JP" altLang="en-US" sz="2000" dirty="0">
                <a:latin typeface="+mn-lt"/>
                <a:ea typeface="+mj-ea"/>
              </a:rPr>
              <a:t>　</a:t>
            </a:r>
            <a:r>
              <a:rPr lang="ja-JP" altLang="en-US" sz="2000" b="1" dirty="0">
                <a:latin typeface="+mn-lt"/>
                <a:ea typeface="+mj-ea"/>
              </a:rPr>
              <a:t>＜リスナー・プロフィール＞</a:t>
            </a:r>
          </a:p>
        </p:txBody>
      </p:sp>
      <p:pic>
        <p:nvPicPr>
          <p:cNvPr id="13" name="Google Shape;155;p7">
            <a:extLst>
              <a:ext uri="{FF2B5EF4-FFF2-40B4-BE49-F238E27FC236}">
                <a16:creationId xmlns:a16="http://schemas.microsoft.com/office/drawing/2014/main" id="{77DABD10-A77E-3028-D961-FA00AAE7FA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270" y="2359312"/>
            <a:ext cx="8576165" cy="733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58;p7">
            <a:extLst>
              <a:ext uri="{FF2B5EF4-FFF2-40B4-BE49-F238E27FC236}">
                <a16:creationId xmlns:a16="http://schemas.microsoft.com/office/drawing/2014/main" id="{7DFC5585-7864-0D99-0D2E-FE9D071FC7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6270" y="1543198"/>
            <a:ext cx="8593725" cy="710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9;p7">
            <a:extLst>
              <a:ext uri="{FF2B5EF4-FFF2-40B4-BE49-F238E27FC236}">
                <a16:creationId xmlns:a16="http://schemas.microsoft.com/office/drawing/2014/main" id="{06B7480D-F7A6-7B84-6AF2-B496EA62651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6811" y="3198431"/>
            <a:ext cx="8555082" cy="74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0;p7">
            <a:extLst>
              <a:ext uri="{FF2B5EF4-FFF2-40B4-BE49-F238E27FC236}">
                <a16:creationId xmlns:a16="http://schemas.microsoft.com/office/drawing/2014/main" id="{A2EF58A4-6658-0336-251A-EA857F1BFD7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520" y="4043879"/>
            <a:ext cx="8549915" cy="73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1;p7">
            <a:extLst>
              <a:ext uri="{FF2B5EF4-FFF2-40B4-BE49-F238E27FC236}">
                <a16:creationId xmlns:a16="http://schemas.microsoft.com/office/drawing/2014/main" id="{EBB9921B-9D41-35B7-39E0-25134592965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3715" y="4863565"/>
            <a:ext cx="8566280" cy="741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2;p7">
            <a:extLst>
              <a:ext uri="{FF2B5EF4-FFF2-40B4-BE49-F238E27FC236}">
                <a16:creationId xmlns:a16="http://schemas.microsoft.com/office/drawing/2014/main" id="{A9F609C6-AD25-1E84-3709-FC344AB8085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520" y="5705008"/>
            <a:ext cx="8567475" cy="749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8898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60486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◆Ｎｅｕｅ Ｍｕｓｉ</a:t>
            </a:r>
            <a:r>
              <a:rPr lang="en-US" altLang="ja-JP" sz="2000" dirty="0">
                <a:latin typeface="+mn-lt"/>
                <a:ea typeface="+mj-ea"/>
              </a:rPr>
              <a:t>k</a:t>
            </a:r>
            <a:r>
              <a:rPr lang="ja-JP" altLang="en-US" sz="2000" dirty="0">
                <a:latin typeface="+mn-lt"/>
                <a:ea typeface="+mj-ea"/>
              </a:rPr>
              <a:t>　</a:t>
            </a:r>
            <a:r>
              <a:rPr lang="ja-JP" altLang="en-US" sz="2000" b="1" dirty="0">
                <a:latin typeface="+mn-lt"/>
                <a:ea typeface="+mj-ea"/>
              </a:rPr>
              <a:t>＜タイムテーブル＞　</a:t>
            </a:r>
          </a:p>
        </p:txBody>
      </p:sp>
      <p:graphicFrame>
        <p:nvGraphicFramePr>
          <p:cNvPr id="3" name="Google Shape;169;p8">
            <a:extLst>
              <a:ext uri="{FF2B5EF4-FFF2-40B4-BE49-F238E27FC236}">
                <a16:creationId xmlns:a16="http://schemas.microsoft.com/office/drawing/2014/main" id="{335C99CC-9A1A-D87E-3BEB-AED9DAD575C6}"/>
              </a:ext>
            </a:extLst>
          </p:cNvPr>
          <p:cNvGraphicFramePr/>
          <p:nvPr/>
        </p:nvGraphicFramePr>
        <p:xfrm>
          <a:off x="749023" y="1268760"/>
          <a:ext cx="8424925" cy="192235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3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START</a:t>
                      </a:r>
                      <a:endParaRPr/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b="1" i="0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END</a:t>
                      </a:r>
                      <a:endParaRPr/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400" u="none" strike="noStrike" cap="none">
                          <a:solidFill>
                            <a:schemeClr val="lt1"/>
                          </a:solidFill>
                        </a:rPr>
                        <a:t>コーナー・タイトル</a:t>
                      </a:r>
                      <a:endParaRPr sz="1400" b="0" i="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solidFill>
                      <a:srgbClr val="2EA6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19:58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20:00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TIME SIGNAL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20:0１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OPENER〜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21:57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CLOSER～</a:t>
                      </a:r>
                      <a:endParaRPr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21:58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22:00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-JP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　TIME SIGNAL</a:t>
                      </a:r>
                      <a:endParaRPr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47830</TotalTime>
  <Words>557</Words>
  <Application>Microsoft Office PowerPoint</Application>
  <PresentationFormat>A4 210 x 297 mm</PresentationFormat>
  <Paragraphs>96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2566</cp:revision>
  <cp:lastPrinted>2022-02-09T08:53:13Z</cp:lastPrinted>
  <dcterms:created xsi:type="dcterms:W3CDTF">2002-09-26T02:44:22Z</dcterms:created>
  <dcterms:modified xsi:type="dcterms:W3CDTF">2026-07-27T06:28:29Z</dcterms:modified>
  <cp:contentStatus/>
</cp:coreProperties>
</file>