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461" r:id="rId2"/>
    <p:sldId id="484" r:id="rId3"/>
    <p:sldId id="505" r:id="rId4"/>
    <p:sldId id="504" r:id="rId5"/>
    <p:sldId id="508" r:id="rId6"/>
    <p:sldId id="483" r:id="rId7"/>
    <p:sldId id="506" r:id="rId8"/>
    <p:sldId id="507" r:id="rId9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505"/>
            <p14:sldId id="504"/>
            <p14:sldId id="508"/>
            <p14:sldId id="483"/>
            <p14:sldId id="506"/>
            <p14:sldId id="5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F0"/>
    <a:srgbClr val="660066"/>
    <a:srgbClr val="CC00CC"/>
    <a:srgbClr val="FF00FF"/>
    <a:srgbClr val="FF66FF"/>
    <a:srgbClr val="0099FF"/>
    <a:srgbClr val="FF99FF"/>
    <a:srgbClr val="FFCCFF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02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4_14564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7_15345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.ito\Downloads\&#20870;&#12464;&#12521;&#12501;_&#26178;&#38291;&#21306;&#20998;&#38598;&#35336;&#65308;&#29305;&#24615;&#215;&#26178;&#38291;&#21306;&#20998;&#65310;_20260727_15345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66A-48A4-80A5-22BCDD1848EB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B66A-48A4-80A5-22BCDD1848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57.3</c:v>
                </c:pt>
                <c:pt idx="1">
                  <c:v>42.6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6A-48A4-80A5-22BCDD1848EB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0342-473C-978C-CFB4A86C9075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0342-473C-978C-CFB4A86C9075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0342-473C-978C-CFB4A86C9075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0342-473C-978C-CFB4A86C9075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0342-473C-978C-CFB4A86C9075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0342-473C-978C-CFB4A86C9075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0342-473C-978C-CFB4A86C9075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0342-473C-978C-CFB4A86C9075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0342-473C-978C-CFB4A86C9075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0342-473C-978C-CFB4A86C9075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0342-473C-978C-CFB4A86C9075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0342-473C-978C-CFB4A86C9075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0342-473C-978C-CFB4A86C9075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0342-473C-978C-CFB4A86C907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B-0342-473C-978C-CFB4A86C9075}"/>
                </c:ext>
              </c:extLst>
            </c:dLbl>
            <c:dLbl>
              <c:idx val="6"/>
              <c:layout>
                <c:manualLayout>
                  <c:x val="0.17107152777777776"/>
                  <c:y val="2.81399305555555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729259259259257"/>
                      <c:h val="0.113263888888888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0342-473C-978C-CFB4A86C9075}"/>
                </c:ext>
              </c:extLst>
            </c:dLbl>
            <c:dLbl>
              <c:idx val="7"/>
              <c:layout>
                <c:manualLayout>
                  <c:x val="-2.9398148148148149E-2"/>
                  <c:y val="-1.42479166666666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899305555555558"/>
                      <c:h val="0.115755208333333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0342-473C-978C-CFB4A86C9075}"/>
                </c:ext>
              </c:extLst>
            </c:dLbl>
            <c:dLbl>
              <c:idx val="8"/>
              <c:layout>
                <c:manualLayout>
                  <c:x val="1.9361111111111111E-3"/>
                  <c:y val="-6.794027777777786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983912037037037"/>
                      <c:h val="0.112447916666666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0342-473C-978C-CFB4A86C9075}"/>
                </c:ext>
              </c:extLst>
            </c:dLbl>
            <c:dLbl>
              <c:idx val="9"/>
              <c:layout>
                <c:manualLayout>
                  <c:x val="0.13006504629629628"/>
                  <c:y val="-5.969045138888889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5729259259259257"/>
                      <c:h val="0.113263888888888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0342-473C-978C-CFB4A86C9075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5-0342-473C-978C-CFB4A86C9075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7-0342-473C-978C-CFB4A86C90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3.4</c:v>
                </c:pt>
                <c:pt idx="1">
                  <c:v>2.1</c:v>
                </c:pt>
                <c:pt idx="2">
                  <c:v>3.6</c:v>
                </c:pt>
                <c:pt idx="3">
                  <c:v>16.5</c:v>
                </c:pt>
                <c:pt idx="4">
                  <c:v>20</c:v>
                </c:pt>
                <c:pt idx="5">
                  <c:v>11.7</c:v>
                </c:pt>
                <c:pt idx="6">
                  <c:v>2.1</c:v>
                </c:pt>
                <c:pt idx="7">
                  <c:v>1.3</c:v>
                </c:pt>
                <c:pt idx="8">
                  <c:v>4.3</c:v>
                </c:pt>
                <c:pt idx="9">
                  <c:v>5.9</c:v>
                </c:pt>
                <c:pt idx="10">
                  <c:v>15.5</c:v>
                </c:pt>
                <c:pt idx="11">
                  <c:v>13.5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0342-473C-978C-CFB4A86C9075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05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3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0425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538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7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zip-fm.co.jp/system/storage/programs/548bf7e4-8e4e-4f03-9c74-f81d600841e4.png?v=02cc40a8ea5c34f172dd1a63538d25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881" y="232499"/>
            <a:ext cx="3455999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ＲＡＤＩＯ</a:t>
            </a:r>
            <a:r>
              <a:rPr lang="en-US" altLang="ja-JP" sz="40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ＯＲＢＩＴ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s://zip-fm.co.jp/system/storage/programs/548bf7e4-8e4e-4f03-9c74-f81d600841e4.png?v=02cc40a8ea5c34f172dd1a63538d253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1" y="2696571"/>
            <a:ext cx="2509364" cy="156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◆ＲＡＤＩＯ ＯＲＢＩＴ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3051" y="1016770"/>
            <a:ext cx="9133777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en-US" altLang="ja-JP" b="1" u="sng" dirty="0">
                <a:solidFill>
                  <a:srgbClr val="FF0000"/>
                </a:solidFill>
                <a:latin typeface="+mn-ea"/>
                <a:ea typeface="+mn-ea"/>
              </a:rPr>
              <a:t>ZIPPIE</a:t>
            </a:r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の日曜日を楽しく盛り上げる</a:t>
            </a:r>
            <a:r>
              <a:rPr lang="en-US" altLang="ja-JP" b="1" u="sng" dirty="0">
                <a:solidFill>
                  <a:srgbClr val="FF0000"/>
                </a:solidFill>
                <a:latin typeface="+mn-ea"/>
                <a:ea typeface="+mn-ea"/>
              </a:rPr>
              <a:t>3</a:t>
            </a:r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時間！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歴史を愛する名古屋在住外国人ナビゲーター、クリスグレンと、夏川愛実のダブルキャストでお届けするプログラム。</a:t>
            </a:r>
          </a:p>
          <a:p>
            <a:r>
              <a:rPr lang="en-US" altLang="ja-JP" sz="1400" dirty="0">
                <a:latin typeface="+mn-ea"/>
                <a:ea typeface="+mn-ea"/>
              </a:rPr>
              <a:t>90‘S</a:t>
            </a:r>
            <a:r>
              <a:rPr lang="ja-JP" altLang="en-US" sz="1400" dirty="0">
                <a:latin typeface="+mn-ea"/>
                <a:ea typeface="+mn-ea"/>
              </a:rPr>
              <a:t>から最新ヒッツまで休日に気持ち良くフィットする音楽とともに、</a:t>
            </a:r>
            <a:r>
              <a:rPr lang="en-US" altLang="ja-JP" sz="1400" dirty="0">
                <a:latin typeface="+mn-ea"/>
                <a:ea typeface="+mn-ea"/>
              </a:rPr>
              <a:t>ZIP</a:t>
            </a:r>
            <a:r>
              <a:rPr lang="ja-JP" altLang="en-US" sz="1400" dirty="0">
                <a:latin typeface="+mn-ea"/>
                <a:ea typeface="+mn-ea"/>
              </a:rPr>
              <a:t>エリアのドライブ</a:t>
            </a:r>
            <a:r>
              <a:rPr lang="en-US" altLang="ja-JP" sz="1400" dirty="0">
                <a:latin typeface="+mn-ea"/>
                <a:ea typeface="+mn-ea"/>
              </a:rPr>
              <a:t>&amp;</a:t>
            </a:r>
            <a:r>
              <a:rPr lang="ja-JP" altLang="en-US" sz="1400" dirty="0">
                <a:latin typeface="+mn-ea"/>
                <a:ea typeface="+mn-ea"/>
              </a:rPr>
              <a:t>グルメ情報、歴史スポットや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アートなトピックスまで、</a:t>
            </a:r>
            <a:r>
              <a:rPr lang="en-US" altLang="ja-JP" sz="1400" dirty="0">
                <a:latin typeface="+mn-ea"/>
                <a:ea typeface="+mn-ea"/>
              </a:rPr>
              <a:t>ZIPPIE</a:t>
            </a:r>
            <a:r>
              <a:rPr lang="ja-JP" altLang="en-US" sz="1400" dirty="0">
                <a:latin typeface="+mn-ea"/>
                <a:ea typeface="+mn-ea"/>
              </a:rPr>
              <a:t>の日曜日を楽しく盛り上げる</a:t>
            </a:r>
            <a:r>
              <a:rPr lang="en-US" altLang="ja-JP" sz="1400" dirty="0">
                <a:latin typeface="+mn-ea"/>
                <a:ea typeface="+mn-ea"/>
              </a:rPr>
              <a:t>3</a:t>
            </a:r>
            <a:r>
              <a:rPr lang="ja-JP" altLang="en-US" sz="1400" dirty="0">
                <a:latin typeface="+mn-ea"/>
                <a:ea typeface="+mn-ea"/>
              </a:rPr>
              <a:t>時間！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ＲＡＤＩＯ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ＯＲＢＩＴ</a:t>
            </a:r>
            <a:endParaRPr lang="en-US" altLang="ja-JP" sz="1400" baseline="300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毎週日曜日　１０：００～１３：００ ＜３時間プログラム＞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クリス・グレン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 &amp;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夏川愛実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20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　ドライバー・ファミリー・主婦・商工自営業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：＠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RADIO_ORBIT 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6,103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endParaRPr lang="ja-JP" altLang="en-US" sz="16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 descr="人, 建物, 男, 立つ が含まれている画像&#10;&#10;自動的に生成された説明">
            <a:extLst>
              <a:ext uri="{FF2B5EF4-FFF2-40B4-BE49-F238E27FC236}">
                <a16:creationId xmlns:a16="http://schemas.microsoft.com/office/drawing/2014/main" id="{905F2A00-5C2E-AD4E-438B-58E1D904FF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290" y="1558539"/>
            <a:ext cx="3066725" cy="2298359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480" y="105273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クリス・グレン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CHRIS GLENN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n-ea"/>
                <a:ea typeface="+mn-ea"/>
              </a:rPr>
              <a:t>ＲＡＤＩＯ ＯＲＢＩＴ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570311"/>
              </p:ext>
            </p:extLst>
          </p:nvPr>
        </p:nvGraphicFramePr>
        <p:xfrm>
          <a:off x="416496" y="1558540"/>
          <a:ext cx="5976664" cy="45692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51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6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4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1968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28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47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オーストラリア　アデレード市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71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城めぐり・歴史探索・甲冑武具の研究 制作・ヘリコプターの操縦・音楽鑑賞・スターウォーズのコレクション・絵を描くこと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98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剣道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初段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・甲冑武具＆戦国歴史スポット 城の説明・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ヘリコプターの音を聞くだけで機体の種類がわかること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64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1985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年ロータリー交換留学生として初来日。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年間札幌に在住。オーストラリアのラジオ局「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5MU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」にてプロラジオ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DJ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デビュー。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1993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年、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開局と同時にミュージック・ナビゲーターとなる。他局でのラジオ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DJ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の他、テレビ番組や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CM</a:t>
                      </a:r>
                      <a:r>
                        <a:rPr kumimoji="1" lang="ja-JP" altLang="en-US" sz="1100" b="0" dirty="0" err="1">
                          <a:latin typeface="+mn-ea"/>
                          <a:ea typeface="+mn-ea"/>
                        </a:rPr>
                        <a:t>への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出演・イベント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MC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・ナレーター・コラムニスト・コピーライターなど多方面にて活躍中。近年は観光の分野にも進出し、外国人視点で日本の魅力を伝える活動や、インバウンド観光アドバイザーとしても活躍する。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2015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年より、関ヶ原観光大使。「豪州人歴史愛好家、名城を行く」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宝島社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・「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The Battle Of 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Sekigahara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英語版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を出版。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1993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1998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1998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　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2000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　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2002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2004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　　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2011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月～</a:t>
                      </a:r>
                      <a:endParaRPr kumimoji="1"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ZIP CONTEMPORARY NIGHT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ZIP DANCE HITS 20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ZIP MEGAHIT FRIDAY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「金曜 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19:00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25:00(ZONE3)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RADIO ORBIT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」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735422"/>
              </p:ext>
            </p:extLst>
          </p:nvPr>
        </p:nvGraphicFramePr>
        <p:xfrm>
          <a:off x="424729" y="6165304"/>
          <a:ext cx="4367585" cy="5780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9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7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808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@DJ_ChrisGlenn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1.2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万人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@radiodj_chrisglenn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3,176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9846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ドアの前に立っている女性&#10;&#10;中程度の精度で自動的に生成された説明">
            <a:extLst>
              <a:ext uri="{FF2B5EF4-FFF2-40B4-BE49-F238E27FC236}">
                <a16:creationId xmlns:a16="http://schemas.microsoft.com/office/drawing/2014/main" id="{FBAF7E8B-1107-B902-B049-FFE2A7ECCF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5" t="12179" r="725" b="42857"/>
          <a:stretch/>
        </p:blipFill>
        <p:spPr>
          <a:xfrm>
            <a:off x="6609184" y="1591205"/>
            <a:ext cx="3067482" cy="2300612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480" y="105273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夏川愛実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AMI NATSUKAWA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ＲＡＤＩＯ ＯＲＢＩＴ</a:t>
            </a:r>
            <a:r>
              <a:rPr lang="ja-JP" altLang="en-US" sz="2000" b="1" dirty="0">
                <a:latin typeface="+mn-lt"/>
                <a:ea typeface="+mj-ea"/>
              </a:rPr>
              <a:t>　＜ナビゲーター・プロフィール＞</a:t>
            </a:r>
          </a:p>
        </p:txBody>
      </p:sp>
      <p:graphicFrame>
        <p:nvGraphicFramePr>
          <p:cNvPr id="9" name="表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9023647"/>
              </p:ext>
            </p:extLst>
          </p:nvPr>
        </p:nvGraphicFramePr>
        <p:xfrm>
          <a:off x="488504" y="1591205"/>
          <a:ext cx="5904656" cy="2704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1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2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ja-JP" sz="1100" dirty="0"/>
                        <a:t>1999</a:t>
                      </a:r>
                      <a:r>
                        <a:rPr lang="ja-JP" altLang="en-US" sz="1100" dirty="0"/>
                        <a:t>年</a:t>
                      </a:r>
                      <a:r>
                        <a:rPr lang="en-US" altLang="ja-JP" sz="1100" dirty="0"/>
                        <a:t>2</a:t>
                      </a:r>
                      <a:r>
                        <a:rPr lang="ja-JP" altLang="en-US" sz="1100" dirty="0"/>
                        <a:t>月</a:t>
                      </a:r>
                      <a:r>
                        <a:rPr lang="en-US" altLang="ja-JP" sz="1100" dirty="0"/>
                        <a:t>1</a:t>
                      </a:r>
                      <a:r>
                        <a:rPr lang="ja-JP" altLang="en-US" sz="1100" dirty="0"/>
                        <a:t>日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ja-JP" altLang="en-US" sz="1100" dirty="0"/>
                        <a:t>愛知県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dirty="0"/>
                        <a:t>ほうじ茶スイーツ巡り、占い、漫画「ワンピース」の考察動画を見る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100" dirty="0"/>
                        <a:t>囲碁　書道　卓球</a:t>
                      </a:r>
                      <a:endParaRPr kumimoji="1" lang="ja-JP" altLang="en-US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792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愛知県公認アイドル「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OS☆U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」として活動開始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(2016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7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〜2024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OS☆U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キャプテン就任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(2021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年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月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〜)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ZIP-FM 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popping night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☆」レギュラー出演</a:t>
                      </a:r>
                      <a:endParaRPr kumimoji="1" lang="en-US" altLang="ja-JP" sz="1100" b="0" u="none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あみーごの囲碁（</a:t>
                      </a:r>
                      <a:r>
                        <a:rPr kumimoji="1" lang="en-US" altLang="ja-JP" sz="1100" b="0" u="none" dirty="0" err="1">
                          <a:latin typeface="+mn-ea"/>
                          <a:ea typeface="+mn-ea"/>
                        </a:rPr>
                        <a:t>Youtube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）メイン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MC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＆キャラクター</a:t>
                      </a:r>
                      <a:endParaRPr kumimoji="1" lang="en-US" altLang="ja-JP" sz="1100" b="0" u="none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名古屋観光文化交流特命大使（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OS☆U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）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2024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年 </a:t>
                      </a:r>
                      <a:r>
                        <a:rPr kumimoji="1" lang="en-US" altLang="ja-JP" sz="1100" b="0" u="none" dirty="0">
                          <a:latin typeface="+mn-ea"/>
                          <a:ea typeface="+mn-ea"/>
                        </a:rPr>
                        <a:t>ZIP-FM</a:t>
                      </a:r>
                      <a:r>
                        <a:rPr kumimoji="1" lang="ja-JP" altLang="en-US" sz="1100" b="0" u="none" dirty="0">
                          <a:latin typeface="+mn-ea"/>
                          <a:ea typeface="+mn-ea"/>
                        </a:rPr>
                        <a:t> ナビゲーターコンテスト 準グランプリ</a:t>
                      </a:r>
                    </a:p>
                    <a:p>
                      <a:pPr algn="l"/>
                      <a:endParaRPr kumimoji="1" lang="en-US" altLang="ja-JP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0" name="表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356274"/>
              </p:ext>
            </p:extLst>
          </p:nvPr>
        </p:nvGraphicFramePr>
        <p:xfrm>
          <a:off x="488504" y="4296125"/>
          <a:ext cx="5554651" cy="5938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01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2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38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110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dirty="0">
                          <a:latin typeface="+mn-ea"/>
                          <a:ea typeface="+mn-ea"/>
                        </a:rPr>
                        <a:t>@ami_natsukawa21</a:t>
                      </a:r>
                      <a:r>
                        <a:rPr kumimoji="1" lang="ja-JP" altLang="en-US" sz="110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ja-JP" altLang="en-US" sz="110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ja-JP" sz="1100" baseline="0" dirty="0">
                          <a:latin typeface="+mn-ea"/>
                          <a:ea typeface="+mn-ea"/>
                        </a:rPr>
                        <a:t>8,008</a:t>
                      </a:r>
                      <a:r>
                        <a:rPr kumimoji="1" lang="ja-JP" altLang="en-US" sz="1100" dirty="0">
                          <a:latin typeface="+mn-ea"/>
                          <a:ea typeface="+mn-ea"/>
                        </a:rPr>
                        <a:t>人</a:t>
                      </a:r>
                      <a:endParaRPr kumimoji="1" lang="en-US" altLang="ja-JP" sz="1100" dirty="0">
                        <a:latin typeface="+mn-ea"/>
                        <a:ea typeface="+mn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dirty="0">
                          <a:latin typeface="+mn-ea"/>
                          <a:ea typeface="+mn-ea"/>
                        </a:rPr>
                        <a:t>@ami_natsukawa</a:t>
                      </a:r>
                      <a:r>
                        <a:rPr kumimoji="1" lang="ja-JP" altLang="en-US" sz="1100" dirty="0">
                          <a:latin typeface="+mn-ea"/>
                          <a:ea typeface="+mn-ea"/>
                        </a:rPr>
                        <a:t>／</a:t>
                      </a:r>
                      <a:r>
                        <a:rPr kumimoji="1" lang="ja-JP" altLang="en-US" sz="1100" baseline="0" dirty="0">
                          <a:latin typeface="+mn-ea"/>
                          <a:ea typeface="+mn-ea"/>
                        </a:rPr>
                        <a:t> </a:t>
                      </a:r>
                      <a:r>
                        <a:rPr kumimoji="1" lang="en-US" altLang="ja-JP" sz="1100" baseline="0" dirty="0">
                          <a:latin typeface="+mn-ea"/>
                          <a:ea typeface="+mn-ea"/>
                        </a:rPr>
                        <a:t>7,863</a:t>
                      </a:r>
                      <a:r>
                        <a:rPr kumimoji="1" lang="ja-JP" altLang="en-US" sz="1100" dirty="0">
                          <a:latin typeface="+mn-ea"/>
                          <a:ea typeface="+mn-ea"/>
                        </a:rPr>
                        <a:t>人</a:t>
                      </a:r>
                      <a:endParaRPr kumimoji="1" lang="en-US" altLang="ja-JP" sz="11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" name="表 14">
            <a:extLst>
              <a:ext uri="{FF2B5EF4-FFF2-40B4-BE49-F238E27FC236}">
                <a16:creationId xmlns:a16="http://schemas.microsoft.com/office/drawing/2014/main" id="{6B1DE5DE-FC6E-8ADD-91DF-ED095284D6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126762"/>
              </p:ext>
            </p:extLst>
          </p:nvPr>
        </p:nvGraphicFramePr>
        <p:xfrm>
          <a:off x="7512925" y="4233048"/>
          <a:ext cx="1260000" cy="36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1228831995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ボイスサンプル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1596943"/>
                  </a:ext>
                </a:extLst>
              </a:tr>
            </a:tbl>
          </a:graphicData>
        </a:graphic>
      </p:graphicFrame>
      <p:pic>
        <p:nvPicPr>
          <p:cNvPr id="16" name="図 15" descr="QR コード&#10;&#10;自動的に生成された説明">
            <a:extLst>
              <a:ext uri="{FF2B5EF4-FFF2-40B4-BE49-F238E27FC236}">
                <a16:creationId xmlns:a16="http://schemas.microsoft.com/office/drawing/2014/main" id="{F395925A-56BD-5725-6909-21ABDD7CE2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925" y="4653136"/>
            <a:ext cx="1340617" cy="134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31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ea"/>
                <a:ea typeface="+mn-ea"/>
              </a:rPr>
              <a:t>RADIO ORBIT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RADIO ORBIT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57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43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RADIO ORBIT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51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RADIO ORBIT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5.1</a:t>
            </a:r>
            <a:r>
              <a:rPr lang="en-US" altLang="ja-JP" sz="1600" b="1" u="sng" dirty="0">
                <a:latin typeface="+mn-ea"/>
                <a:ea typeface="+mn-ea"/>
              </a:rPr>
              <a:t>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3761" y="2248529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51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8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056143"/>
              </p:ext>
            </p:extLst>
          </p:nvPr>
        </p:nvGraphicFramePr>
        <p:xfrm>
          <a:off x="885134" y="3372160"/>
          <a:ext cx="3628174" cy="243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0893103"/>
              </p:ext>
            </p:extLst>
          </p:nvPr>
        </p:nvGraphicFramePr>
        <p:xfrm>
          <a:off x="753278" y="3367779"/>
          <a:ext cx="3620626" cy="2337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017482"/>
              </p:ext>
            </p:extLst>
          </p:nvPr>
        </p:nvGraphicFramePr>
        <p:xfrm>
          <a:off x="5174439" y="3457484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499056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88" y="1484784"/>
            <a:ext cx="2521314" cy="1853789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ＲＡＤＩＯ ＯＲＢＩＴ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@RADIO_ORBIT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6,000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9008" y="1487210"/>
            <a:ext cx="2099922" cy="2085806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9008" y="3656152"/>
            <a:ext cx="1807968" cy="3060498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487" y="3428999"/>
            <a:ext cx="1947339" cy="3269459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39" y="1460110"/>
            <a:ext cx="1739391" cy="288032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9024" y="4468474"/>
            <a:ext cx="2048630" cy="2135522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3108" y="1455246"/>
            <a:ext cx="1757830" cy="2924944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5288" y="4581128"/>
            <a:ext cx="1837252" cy="191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095" y="5834476"/>
            <a:ext cx="8556644" cy="728457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95" y="4948323"/>
            <a:ext cx="8530369" cy="73257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639" y="4078296"/>
            <a:ext cx="8544825" cy="728839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190" y="3221636"/>
            <a:ext cx="8578549" cy="708521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2" y="2326084"/>
            <a:ext cx="8566687" cy="719798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639" y="1444494"/>
            <a:ext cx="8587198" cy="721063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RADIO ORBIT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ＲＡＤＩＯ ＯＲＢＩＴ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</p:spTree>
    <p:extLst>
      <p:ext uri="{BB962C8B-B14F-4D97-AF65-F5344CB8AC3E}">
        <p14:creationId xmlns:p14="http://schemas.microsoft.com/office/powerpoint/2010/main" val="96760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FA60050E-B12F-B7C5-7B30-A4FB1F9E8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284060"/>
              </p:ext>
            </p:extLst>
          </p:nvPr>
        </p:nvGraphicFramePr>
        <p:xfrm>
          <a:off x="830541" y="1052736"/>
          <a:ext cx="8244917" cy="3261918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30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22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9:58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523257"/>
                  </a:ext>
                </a:extLst>
              </a:tr>
              <a:tr h="243048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10:01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OPENER〜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1060703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10:30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CRUISING BEATS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31476010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11:06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CAR LIFE NAVIGATION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57538282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11:17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88004507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HISTORY MYSTERY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00741471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WEATHER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66438642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HGPｺﾞｼｯｸE" panose="020B0900000000000000" pitchFamily="50" charset="-128"/>
                          <a:ea typeface="HGPｺﾞｼｯｸE" panose="020B0900000000000000" pitchFamily="50" charset="-128"/>
                          <a:cs typeface="+mn-cs"/>
                        </a:rPr>
                        <a:t> 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HEADLINE NEWS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56546660"/>
                  </a:ext>
                </a:extLst>
              </a:tr>
              <a:tr h="26591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TRAFFIC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295239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12:57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CLOSER〜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25600239"/>
                  </a:ext>
                </a:extLst>
              </a:tr>
              <a:tr h="24346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12:58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13:00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TIME</a:t>
                      </a:r>
                      <a:r>
                        <a:rPr lang="ja-JP" altLang="en-US" sz="11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  <a:latin typeface="+mn-ea"/>
                          <a:ea typeface="+mn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3253930"/>
                  </a:ext>
                </a:extLst>
              </a:tr>
            </a:tbl>
          </a:graphicData>
        </a:graphic>
      </p:graphicFrame>
      <p:sp>
        <p:nvSpPr>
          <p:cNvPr id="2" name="Text Box 2">
            <a:extLst>
              <a:ext uri="{FF2B5EF4-FFF2-40B4-BE49-F238E27FC236}">
                <a16:creationId xmlns:a16="http://schemas.microsoft.com/office/drawing/2014/main" id="{FB00D119-0CC2-E2E0-6161-488253800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9" y="260648"/>
            <a:ext cx="5400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ＲＡＤＩＯ ＯＲＢＩＴ</a:t>
            </a:r>
            <a:r>
              <a:rPr lang="ja-JP" altLang="en-US" sz="2000" b="1" dirty="0">
                <a:latin typeface="+mn-lt"/>
                <a:ea typeface="+mj-ea"/>
              </a:rPr>
              <a:t>　＜タイムテーブル＞</a:t>
            </a:r>
          </a:p>
        </p:txBody>
      </p:sp>
    </p:spTree>
    <p:extLst>
      <p:ext uri="{BB962C8B-B14F-4D97-AF65-F5344CB8AC3E}">
        <p14:creationId xmlns:p14="http://schemas.microsoft.com/office/powerpoint/2010/main" val="1770227291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47937</TotalTime>
  <Words>833</Words>
  <Application>Microsoft Office PowerPoint</Application>
  <PresentationFormat>A4 210 x 297 mm</PresentationFormat>
  <Paragraphs>129</Paragraphs>
  <Slides>8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2557</cp:revision>
  <cp:lastPrinted>2022-02-09T08:53:13Z</cp:lastPrinted>
  <dcterms:created xsi:type="dcterms:W3CDTF">2002-09-26T02:44:22Z</dcterms:created>
  <dcterms:modified xsi:type="dcterms:W3CDTF">2026-07-27T06:38:24Z</dcterms:modified>
  <cp:contentStatus/>
</cp:coreProperties>
</file>