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9866313" cy="673576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>
          <p15:clr>
            <a:srgbClr val="A4A3A4"/>
          </p15:clr>
        </p15:guide>
        <p15:guide id="2" pos="3107">
          <p15:clr>
            <a:srgbClr val="A4A3A4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hM52Udt01PZE9juqQBjp2QD7VN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1E82BA7-F9E9-44FE-9A31-8AE08E6048A4}">
  <a:tblStyle styleId="{81E82BA7-F9E9-44FE-9A31-8AE08E6048A4}" styleName="Table_0">
    <a:wholeTbl>
      <a:tcTxStyle b="off" i="off">
        <a:font>
          <a:latin typeface="HGPｺﾞｼｯｸE"/>
          <a:ea typeface="HGPｺﾞｼｯｸE"/>
          <a:cs typeface="HGPｺﾞｼｯｸE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BEAE7"/>
          </a:solidFill>
        </a:fill>
      </a:tcStyle>
    </a:wholeTbl>
    <a:band1H>
      <a:tcTxStyle/>
      <a:tcStyle>
        <a:tcBdr/>
        <a:fill>
          <a:solidFill>
            <a:srgbClr val="F7D2CC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7D2CC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HGPｺﾞｼｯｸE"/>
          <a:ea typeface="HGPｺﾞｼｯｸE"/>
          <a:cs typeface="HGPｺﾞｼｯｸE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HGPｺﾞｼｯｸE"/>
          <a:ea typeface="HGPｺﾞｼｯｸE"/>
          <a:cs typeface="HGPｺﾞｼｯｸE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HGPｺﾞｼｯｸE"/>
          <a:ea typeface="HGPｺﾞｼｯｸE"/>
          <a:cs typeface="HGPｺﾞｼｯｸE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HGPｺﾞｼｯｸE"/>
          <a:ea typeface="HGPｺﾞｼｯｸE"/>
          <a:cs typeface="HGPｺﾞｼｯｸE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12" y="66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7" y="1"/>
            <a:ext cx="4276725" cy="33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500" tIns="45250" rIns="90500" bIns="452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588007" y="1"/>
            <a:ext cx="4276725" cy="33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500" tIns="45250" rIns="90500" bIns="4525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08325" y="504825"/>
            <a:ext cx="3648075" cy="2525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89020" y="3198813"/>
            <a:ext cx="7888287" cy="303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500" tIns="45250" rIns="90500" bIns="4525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7" y="6397625"/>
            <a:ext cx="4276725" cy="33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500" tIns="45250" rIns="90500" bIns="4525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588007" y="6397625"/>
            <a:ext cx="4276725" cy="33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500" tIns="45250" rIns="90500" bIns="452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:notes"/>
          <p:cNvSpPr txBox="1">
            <a:spLocks noGrp="1"/>
          </p:cNvSpPr>
          <p:nvPr>
            <p:ph type="sldNum" idx="12"/>
          </p:nvPr>
        </p:nvSpPr>
        <p:spPr>
          <a:xfrm>
            <a:off x="5588007" y="6397625"/>
            <a:ext cx="4276725" cy="33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500" tIns="45250" rIns="90500" bIns="452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8075" cy="2525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0" name="Google Shape;60;p1:notes"/>
          <p:cNvSpPr txBox="1">
            <a:spLocks noGrp="1"/>
          </p:cNvSpPr>
          <p:nvPr>
            <p:ph type="body" idx="1"/>
          </p:nvPr>
        </p:nvSpPr>
        <p:spPr>
          <a:xfrm>
            <a:off x="989020" y="3198813"/>
            <a:ext cx="7888287" cy="303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500" tIns="45250" rIns="90500" bIns="452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body" idx="1"/>
          </p:nvPr>
        </p:nvSpPr>
        <p:spPr>
          <a:xfrm rot="5400000">
            <a:off x="2690019" y="-594518"/>
            <a:ext cx="4525963" cy="89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縦書きテキスト" type="vertTitleAndTx">
  <p:cSld name="VERTICAL_TITLE_AND_VERTICAL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>
            <a:spLocks noGrp="1"/>
          </p:cNvSpPr>
          <p:nvPr>
            <p:ph type="title"/>
          </p:nvPr>
        </p:nvSpPr>
        <p:spPr>
          <a:xfrm rot="5400000">
            <a:off x="5370513" y="2085976"/>
            <a:ext cx="5851525" cy="222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body" idx="1"/>
          </p:nvPr>
        </p:nvSpPr>
        <p:spPr>
          <a:xfrm rot="5400000">
            <a:off x="836613" y="-66674"/>
            <a:ext cx="5851525" cy="6534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幻灯片">
  <p:cSld name="标题幻灯片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4"/>
          <p:cNvSpPr txBox="1"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14"/>
          <p:cNvSpPr txBox="1">
            <a:spLocks noGrp="1"/>
          </p:cNvSpPr>
          <p:nvPr>
            <p:ph type="dt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ft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sldNum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タイトル スライド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4"/>
          <p:cNvSpPr txBox="1"/>
          <p:nvPr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5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Copyright  ZIP-FM inc All Rights Reserved</a:t>
            </a:r>
            <a:endParaRPr sz="75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4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body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body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11"/>
          <p:cNvSpPr>
            <a:spLocks noGrp="1"/>
          </p:cNvSpPr>
          <p:nvPr>
            <p:ph type="pic" idx="2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11"/>
          <p:cNvSpPr txBox="1">
            <a:spLocks noGrp="1"/>
          </p:cNvSpPr>
          <p:nvPr>
            <p:ph type="body" idx="1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 rot="10800000" flipH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" name="Google Shape;62;p1"/>
          <p:cNvGraphicFramePr/>
          <p:nvPr>
            <p:extLst>
              <p:ext uri="{D42A27DB-BD31-4B8C-83A1-F6EECF244321}">
                <p14:modId xmlns:p14="http://schemas.microsoft.com/office/powerpoint/2010/main" val="3661434465"/>
              </p:ext>
            </p:extLst>
          </p:nvPr>
        </p:nvGraphicFramePr>
        <p:xfrm>
          <a:off x="256053" y="1114692"/>
          <a:ext cx="5570475" cy="4872033"/>
        </p:xfrm>
        <a:graphic>
          <a:graphicData uri="http://schemas.openxmlformats.org/drawingml/2006/table">
            <a:tbl>
              <a:tblPr firstRow="1" bandRow="1"/>
              <a:tblGrid>
                <a:gridCol w="139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7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722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bg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PROGRAM</a:t>
                      </a:r>
                      <a:endParaRPr dirty="0">
                        <a:solidFill>
                          <a:schemeClr val="bg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bg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CONCEPT</a:t>
                      </a:r>
                      <a:endParaRPr dirty="0">
                        <a:solidFill>
                          <a:schemeClr val="bg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marL="91450" marR="91450" marT="45725" marB="45725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永田レイナと上野正明のコンビが、”家“を舞台に、時にはスタイリッシュに、時にはコミカルな姉弟トークで、様々な話題をご紹介！音楽、サブカル、スポーツ、流行ってるもなどなど外の話題から、夢、お悩みなど内の話題まで、リスナーとちょっと近い距離感で番組をお届けします！</a:t>
                      </a:r>
                      <a:endParaRPr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bg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NAVIGATOR</a:t>
                      </a:r>
                      <a:endParaRPr dirty="0">
                        <a:solidFill>
                          <a:schemeClr val="bg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marL="91450" marR="91450" marT="45725" marB="45725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 err="1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永田レイナ</a:t>
                      </a:r>
                      <a:r>
                        <a:rPr lang="en-US" sz="120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 ＆ </a:t>
                      </a:r>
                      <a:r>
                        <a:rPr lang="en-US" sz="1200" u="none" strike="noStrike" cap="none" dirty="0" err="1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上野正明</a:t>
                      </a:r>
                      <a:endParaRPr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6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bg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NAVIGATOR</a:t>
                      </a:r>
                      <a:endParaRPr dirty="0">
                        <a:solidFill>
                          <a:schemeClr val="bg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strike="noStrike" cap="none" dirty="0">
                          <a:solidFill>
                            <a:schemeClr val="bg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PROFILE</a:t>
                      </a:r>
                      <a:endParaRPr dirty="0">
                        <a:solidFill>
                          <a:schemeClr val="bg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marL="91450" marR="91450" marT="45725" marB="45725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＜</a:t>
                      </a:r>
                      <a:r>
                        <a:rPr lang="en-US" sz="1050" u="none" strike="noStrike" cap="none" dirty="0" err="1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永田レイナ</a:t>
                      </a:r>
                      <a:r>
                        <a:rPr 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＞</a:t>
                      </a:r>
                      <a:endParaRPr sz="1050" u="none" strike="noStrike" cap="none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2009年からモデル、タレントとしてキャリアをスタート。2014年「ミス・アース・ジャパン </a:t>
                      </a:r>
                      <a:r>
                        <a:rPr lang="en-US" sz="1050" u="none" strike="noStrike" cap="none" dirty="0" err="1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グランプリ」受賞し</a:t>
                      </a:r>
                      <a:r>
                        <a:rPr 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、</a:t>
                      </a:r>
                      <a:endParaRPr sz="1050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50" u="none" strike="noStrike" cap="none" dirty="0" err="1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環境省</a:t>
                      </a:r>
                      <a:r>
                        <a:rPr 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 </a:t>
                      </a:r>
                      <a:r>
                        <a:rPr lang="en-US" sz="1050" u="none" strike="noStrike" cap="none" dirty="0" err="1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官民連携啓発プロジェクト</a:t>
                      </a:r>
                      <a:r>
                        <a:rPr 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 「ウォータープロジェクト」プロジェクトサポーターとして活動。2015年「TOKYO GIRLS </a:t>
                      </a:r>
                      <a:r>
                        <a:rPr lang="en-US" sz="1050" u="none" strike="noStrike" cap="none" dirty="0" err="1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COLLECTION」出演</a:t>
                      </a:r>
                      <a:r>
                        <a:rPr 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。 「TOKYO GIRLS RUN」　</a:t>
                      </a:r>
                      <a:r>
                        <a:rPr lang="en-US" sz="1050" u="none" strike="noStrike" cap="none" dirty="0" err="1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参加。その他、テレビ、イベントなどに多数出演</a:t>
                      </a:r>
                      <a:r>
                        <a:rPr 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。</a:t>
                      </a:r>
                      <a:endParaRPr sz="1050" u="none" strike="noStrike" cap="none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＜</a:t>
                      </a:r>
                      <a:r>
                        <a:rPr lang="en-US" sz="1050" u="none" strike="noStrike" cap="none" dirty="0" err="1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上野正明</a:t>
                      </a:r>
                      <a:r>
                        <a:rPr 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＞</a:t>
                      </a:r>
                      <a:endParaRPr sz="1050" u="none" strike="noStrike" cap="none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ja-JP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2013</a:t>
                      </a:r>
                      <a:r>
                        <a:rPr lang="ja-JP" alt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年から都内を中心に弾き語りライブを始め、</a:t>
                      </a: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ja-JP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2017</a:t>
                      </a:r>
                      <a:r>
                        <a:rPr lang="ja-JP" alt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年にアコースティックセッショングループ「ぷらそにか」に所属。</a:t>
                      </a: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ja-JP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2020</a:t>
                      </a:r>
                      <a:r>
                        <a:rPr lang="ja-JP" alt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年に赤坂</a:t>
                      </a:r>
                      <a:r>
                        <a:rPr lang="en-US" altLang="ja-JP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BLITZ</a:t>
                      </a:r>
                      <a:r>
                        <a:rPr lang="ja-JP" alt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にて「ぷらそにか」を卒業し、</a:t>
                      </a: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男女混合</a:t>
                      </a:r>
                      <a:r>
                        <a:rPr lang="en-US" altLang="ja-JP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4</a:t>
                      </a:r>
                      <a:r>
                        <a:rPr lang="ja-JP" alt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人組バンド「</a:t>
                      </a:r>
                      <a:r>
                        <a:rPr lang="en-US" altLang="ja-JP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Hi Cheers!</a:t>
                      </a:r>
                      <a:r>
                        <a:rPr lang="ja-JP" alt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」としてメジャーデビュー。</a:t>
                      </a:r>
                      <a:r>
                        <a:rPr lang="en-US" altLang="ja-JP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2023</a:t>
                      </a:r>
                      <a:r>
                        <a:rPr lang="ja-JP" alt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年に「</a:t>
                      </a:r>
                      <a:r>
                        <a:rPr lang="en-US" altLang="ja-JP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Hi Cheers!</a:t>
                      </a:r>
                      <a:r>
                        <a:rPr lang="ja-JP" alt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」が解散。現在はシンガーソングライターとして活動している。</a:t>
                      </a: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ja-JP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ZIP-FM NAVIGOTAR CONTEST 2023</a:t>
                      </a:r>
                      <a:r>
                        <a:rPr lang="ja-JP" altLang="en-US" sz="1050" u="none" strike="noStrike" cap="none" dirty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sym typeface="Arial"/>
                        </a:rPr>
                        <a:t>にてグランプリを受賞。</a:t>
                      </a:r>
                      <a:endParaRPr sz="1050" b="0" u="none" strike="noStrike" cap="none" dirty="0">
                        <a:solidFill>
                          <a:schemeClr val="dk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3" name="Google Shape;63;p1"/>
          <p:cNvSpPr txBox="1"/>
          <p:nvPr/>
        </p:nvSpPr>
        <p:spPr>
          <a:xfrm>
            <a:off x="390640" y="127460"/>
            <a:ext cx="404801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CRASH HOUSE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5219701" y="219792"/>
            <a:ext cx="293270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Fri 19:00-21:00</a:t>
            </a:r>
            <a:endParaRPr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4" name="Google Shape;62;p1">
            <a:extLst>
              <a:ext uri="{FF2B5EF4-FFF2-40B4-BE49-F238E27FC236}">
                <a16:creationId xmlns:a16="http://schemas.microsoft.com/office/drawing/2014/main" id="{7FB26CF8-B2C7-6953-82A0-A5BB4DF4AF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3628871"/>
              </p:ext>
            </p:extLst>
          </p:nvPr>
        </p:nvGraphicFramePr>
        <p:xfrm>
          <a:off x="6081546" y="3429000"/>
          <a:ext cx="3662530" cy="914420"/>
        </p:xfrm>
        <a:graphic>
          <a:graphicData uri="http://schemas.openxmlformats.org/drawingml/2006/table">
            <a:tbl>
              <a:tblPr firstRow="1" bandRow="1">
                <a:noFill/>
                <a:tableStyleId>{81E82BA7-F9E9-44FE-9A31-8AE08E6048A4}</a:tableStyleId>
              </a:tblPr>
              <a:tblGrid>
                <a:gridCol w="915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6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63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solidFill>
                            <a:schemeClr val="lt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Arial"/>
                          <a:sym typeface="Arial"/>
                        </a:rPr>
                        <a:t>TARGET</a:t>
                      </a:r>
                      <a:endParaRPr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Arial"/>
                          <a:sym typeface="Arial"/>
                        </a:rPr>
                        <a:t>1</a:t>
                      </a:r>
                      <a:r>
                        <a:rPr lang="en-US" altLang="ja-JP" sz="1200" b="0" u="none" strike="noStrike" cap="none" dirty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Arial"/>
                          <a:sym typeface="Arial"/>
                        </a:rPr>
                        <a:t>6</a:t>
                      </a:r>
                      <a:r>
                        <a:rPr lang="en-US" sz="1200" b="0" u="none" strike="noStrike" cap="none" dirty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Arial"/>
                          <a:sym typeface="Arial"/>
                        </a:rPr>
                        <a:t>～3</a:t>
                      </a:r>
                      <a:r>
                        <a:rPr lang="en-US" altLang="ja-JP" sz="1200" b="0" u="none" strike="noStrike" cap="none" dirty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Arial"/>
                          <a:sym typeface="Arial"/>
                        </a:rPr>
                        <a:t>4</a:t>
                      </a:r>
                      <a:r>
                        <a:rPr lang="ja-JP" altLang="en-US" sz="1200" b="0" u="none" strike="noStrike" cap="none" dirty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Arial"/>
                          <a:sym typeface="Arial"/>
                        </a:rPr>
                        <a:t>歳</a:t>
                      </a:r>
                      <a:r>
                        <a:rPr lang="en-US" sz="1200" b="0" u="none" strike="noStrike" cap="none" dirty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Arial"/>
                          <a:sym typeface="Arial"/>
                        </a:rPr>
                        <a:t>　</a:t>
                      </a:r>
                      <a:r>
                        <a:rPr lang="en-US" sz="1200" b="0" u="none" strike="noStrike" cap="none" dirty="0" err="1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Arial"/>
                          <a:sym typeface="Arial"/>
                        </a:rPr>
                        <a:t>男・女</a:t>
                      </a:r>
                      <a:r>
                        <a:rPr lang="en-US" sz="1200" b="0" u="none" strike="noStrike" cap="none" dirty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Arial"/>
                          <a:sym typeface="Arial"/>
                        </a:rPr>
                        <a:t>　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Arial"/>
                          <a:sym typeface="Arial"/>
                        </a:rPr>
                        <a:t>メインターゲット：16〜22歳学生世代</a:t>
                      </a:r>
                      <a:endParaRPr dirty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2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chemeClr val="lt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Arial"/>
                          <a:sym typeface="Arial"/>
                        </a:rPr>
                        <a:t>SNS</a:t>
                      </a:r>
                      <a:endParaRPr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Arial"/>
                          <a:sym typeface="Arial"/>
                        </a:rPr>
                        <a:t>X：@ZIP_CRASHHOUSE／</a:t>
                      </a:r>
                      <a:r>
                        <a:rPr lang="en-US" altLang="ja-JP" sz="1200" b="0" u="none" strike="noStrike" cap="none" dirty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Arial"/>
                          <a:sym typeface="Arial"/>
                        </a:rPr>
                        <a:t>2,697</a:t>
                      </a:r>
                      <a:r>
                        <a:rPr lang="en-US" sz="1200" b="0" u="none" strike="noStrike" cap="none" dirty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Arial"/>
                          <a:sym typeface="Arial"/>
                        </a:rPr>
                        <a:t>人</a:t>
                      </a:r>
                      <a:endParaRPr sz="1200" b="0" u="none" strike="noStrike" cap="none" dirty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0" u="none" strike="noStrike" cap="none" dirty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  <a:cs typeface="Arial"/>
                          <a:sym typeface="Arial"/>
                        </a:rPr>
                        <a:t>TikTok：zip_crash_house／1,745人</a:t>
                      </a:r>
                      <a:endParaRPr dirty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図 4" descr="人, 横たわる, ベッド, 男 が含まれている画像&#10;&#10;自動的に生成された説明">
            <a:extLst>
              <a:ext uri="{FF2B5EF4-FFF2-40B4-BE49-F238E27FC236}">
                <a16:creationId xmlns:a16="http://schemas.microsoft.com/office/drawing/2014/main" id="{BDB9328E-8FD5-3D24-A781-052F796E65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1572" y="1114692"/>
            <a:ext cx="3702504" cy="20826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rgbClr val="000000"/>
      </a:dk1>
      <a:lt1>
        <a:srgbClr val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200</Words>
  <Application>Microsoft Office PowerPoint</Application>
  <PresentationFormat>A4 210 x 297 mm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HGPｺﾞｼｯｸE</vt:lpstr>
      <vt:lpstr>Arial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pcfln168</dc:creator>
  <cp:lastModifiedBy>ZIP-FM</cp:lastModifiedBy>
  <cp:revision>7</cp:revision>
  <dcterms:created xsi:type="dcterms:W3CDTF">2002-09-26T02:44:22Z</dcterms:created>
  <dcterms:modified xsi:type="dcterms:W3CDTF">2025-03-27T02:38:38Z</dcterms:modified>
</cp:coreProperties>
</file>