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4" d="100"/>
          <a:sy n="84" d="100"/>
        </p:scale>
        <p:origin x="1181" y="8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78349"/>
              </p:ext>
            </p:extLst>
          </p:nvPr>
        </p:nvGraphicFramePr>
        <p:xfrm>
          <a:off x="390640" y="980728"/>
          <a:ext cx="5066416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604"/>
                <a:gridCol w="3799812"/>
              </a:tblGrid>
              <a:tr h="11316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永田レイナと若林詩恩のコンビが、”家“を舞台に、時にはスタイリッシュに、時にはコミカルな姉弟トークで、様々な話題をご紹介！音楽、サブカル、スポーツ、流行ってるもなどなど外の話題から、夢、お悩みなど内の話題まで、リスナーとちょっと近い距離感で番組をお届けします！特に“家”との距離が近い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16〜22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歳の学生世代のリスナーに楽しんでもらえる番組をお届けします！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若林詩恩＆永田レイナ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724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＜永田レイナ＞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年からモデル、タレントとしてキャリアをスタート。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年「ミス・アース・ジャパン グランプリ」受賞し、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環境省 官民連携啓発プロジェクト 「ウォータープロジェクト」プロジェクトサポーターとして活動。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TOKYO GIRLS COLLECTION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」出演。 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TOKYO GIRLS RUN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　参加。その他、テレビ、イベントなどに多数出演。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＜若林詩恩＞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1998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年、名古屋市にてイラン人の父と日本人の母の間に生まれる。憧れだったパイロットを目指すため英語を勉強し、アメリカのネブラスカ州立大学 航空学部に入学。大学にて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JAK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（日本の文化を広める団体）のディレクターを務める。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年、念願の自家用ライセンス（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Private Pilot Certificates by FAA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）を取得。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3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　男・女　メインターゲット：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16〜22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歳学生世代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2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@ZIP_CRASHHOUSE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3153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latin typeface="+mj-ea"/>
                <a:ea typeface="+mj-ea"/>
              </a:rPr>
              <a:t>CRASH HOUSE</a:t>
            </a:r>
          </a:p>
          <a:p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56585" y="21979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atin typeface="+mj-ea"/>
                <a:ea typeface="+mj-ea"/>
              </a:rPr>
              <a:t>Fri</a:t>
            </a:r>
            <a:r>
              <a:rPr kumimoji="1"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smtClean="0">
                <a:latin typeface="+mj-ea"/>
                <a:ea typeface="+mj-ea"/>
              </a:rPr>
              <a:t>19</a:t>
            </a:r>
            <a:r>
              <a:rPr lang="ja-JP" altLang="en-US" sz="2400" dirty="0" smtClean="0">
                <a:latin typeface="+mj-ea"/>
                <a:ea typeface="+mj-ea"/>
              </a:rPr>
              <a:t>：</a:t>
            </a:r>
            <a:r>
              <a:rPr lang="en-US" altLang="ja-JP" sz="2400" dirty="0" smtClean="0">
                <a:latin typeface="+mj-ea"/>
                <a:ea typeface="+mj-ea"/>
              </a:rPr>
              <a:t>00-21:00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585" y="1327789"/>
            <a:ext cx="3420000" cy="213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43384</TotalTime>
  <Words>186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 尾崎</cp:lastModifiedBy>
  <cp:revision>2302</cp:revision>
  <cp:lastPrinted>2022-01-27T06:52:39Z</cp:lastPrinted>
  <dcterms:created xsi:type="dcterms:W3CDTF">2002-09-26T02:44:22Z</dcterms:created>
  <dcterms:modified xsi:type="dcterms:W3CDTF">2022-10-04T06:26:33Z</dcterms:modified>
  <cp:contentStatus/>
</cp:coreProperties>
</file>