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1" r:id="rId2"/>
    <p:sldId id="484" r:id="rId3"/>
    <p:sldId id="504" r:id="rId4"/>
    <p:sldId id="498" r:id="rId5"/>
    <p:sldId id="503" r:id="rId6"/>
    <p:sldId id="483" r:id="rId7"/>
    <p:sldId id="505" r:id="rId8"/>
    <p:sldId id="485" r:id="rId9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504"/>
            <p14:sldId id="498"/>
            <p14:sldId id="503"/>
            <p14:sldId id="483"/>
            <p14:sldId id="505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EAA7"/>
    <a:srgbClr val="CC00CC"/>
    <a:srgbClr val="E1EBED"/>
    <a:srgbClr val="FF00FF"/>
    <a:srgbClr val="FF66FF"/>
    <a:srgbClr val="FFADFF"/>
    <a:srgbClr val="FFCCFF"/>
    <a:srgbClr val="0033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99" d="100"/>
          <a:sy n="99" d="100"/>
        </p:scale>
        <p:origin x="630" y="96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2510;&#12452;&#12489;&#12521;&#12452;&#12502;\&#33733;&#21407;&#12373;&#12435;&#26696;&#20214;\&#12458;&#12488;&#12490;&#12487;&#12540;&#1247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2510;&#12452;&#12489;&#12521;&#12452;&#12502;\&#33733;&#21407;&#12373;&#12435;&#26696;&#20214;\&#12458;&#12488;&#12490;&#12487;&#12540;&#1247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.ito\Downloads\&#20870;&#12464;&#12521;&#12501;_&#26178;&#38291;&#21306;&#20998;&#38598;&#35336;&#65308;&#29305;&#24615;&#215;&#26178;&#38291;&#21306;&#20998;&#65310;_20260205_15135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.ito\Downloads\&#20870;&#12464;&#12521;&#12501;_&#26178;&#38291;&#21306;&#20998;&#38598;&#35336;&#65308;&#29305;&#24615;&#215;&#26178;&#38291;&#21306;&#20998;&#65310;_20260205_15135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07:00</c:v>
                </c:pt>
                <c:pt idx="1">
                  <c:v>07:15</c:v>
                </c:pt>
                <c:pt idx="2">
                  <c:v>07:30</c:v>
                </c:pt>
                <c:pt idx="3">
                  <c:v>07:45</c:v>
                </c:pt>
                <c:pt idx="4">
                  <c:v>08:00</c:v>
                </c:pt>
                <c:pt idx="5">
                  <c:v>08:15</c:v>
                </c:pt>
                <c:pt idx="6">
                  <c:v>08:30</c:v>
                </c:pt>
                <c:pt idx="7">
                  <c:v>08:45</c:v>
                </c:pt>
                <c:pt idx="8">
                  <c:v>09:00</c:v>
                </c:pt>
                <c:pt idx="9">
                  <c:v>09:15</c:v>
                </c:pt>
                <c:pt idx="10">
                  <c:v>09:30</c:v>
                </c:pt>
                <c:pt idx="11">
                  <c:v>09:45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1.3</c:v>
                </c:pt>
                <c:pt idx="1">
                  <c:v>1.2</c:v>
                </c:pt>
                <c:pt idx="2">
                  <c:v>1.5</c:v>
                </c:pt>
                <c:pt idx="3">
                  <c:v>1.3</c:v>
                </c:pt>
                <c:pt idx="4">
                  <c:v>1.9</c:v>
                </c:pt>
                <c:pt idx="5">
                  <c:v>1.6</c:v>
                </c:pt>
                <c:pt idx="6">
                  <c:v>1.6</c:v>
                </c:pt>
                <c:pt idx="7">
                  <c:v>1.7</c:v>
                </c:pt>
                <c:pt idx="8">
                  <c:v>1.9</c:v>
                </c:pt>
                <c:pt idx="9">
                  <c:v>1.8</c:v>
                </c:pt>
                <c:pt idx="10">
                  <c:v>1.9</c:v>
                </c:pt>
                <c:pt idx="11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07:00</c:v>
                </c:pt>
                <c:pt idx="1">
                  <c:v>07:15</c:v>
                </c:pt>
                <c:pt idx="2">
                  <c:v>07:30</c:v>
                </c:pt>
                <c:pt idx="3">
                  <c:v>07:45</c:v>
                </c:pt>
                <c:pt idx="4">
                  <c:v>08:00</c:v>
                </c:pt>
                <c:pt idx="5">
                  <c:v>08:15</c:v>
                </c:pt>
                <c:pt idx="6">
                  <c:v>08:30</c:v>
                </c:pt>
                <c:pt idx="7">
                  <c:v>08:45</c:v>
                </c:pt>
                <c:pt idx="8">
                  <c:v>09:00</c:v>
                </c:pt>
                <c:pt idx="9">
                  <c:v>09:15</c:v>
                </c:pt>
                <c:pt idx="10">
                  <c:v>09:30</c:v>
                </c:pt>
                <c:pt idx="11">
                  <c:v>09:45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0.6</c:v>
                </c:pt>
                <c:pt idx="1">
                  <c:v>0.5</c:v>
                </c:pt>
                <c:pt idx="2">
                  <c:v>0.7</c:v>
                </c:pt>
                <c:pt idx="3">
                  <c:v>0.8</c:v>
                </c:pt>
                <c:pt idx="4">
                  <c:v>0.7</c:v>
                </c:pt>
                <c:pt idx="5">
                  <c:v>0.8</c:v>
                </c:pt>
                <c:pt idx="6">
                  <c:v>1.1000000000000001</c:v>
                </c:pt>
                <c:pt idx="7">
                  <c:v>0.9</c:v>
                </c:pt>
                <c:pt idx="8">
                  <c:v>0.7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07:00</c:v>
                </c:pt>
                <c:pt idx="1">
                  <c:v>07:15</c:v>
                </c:pt>
                <c:pt idx="2">
                  <c:v>07:30</c:v>
                </c:pt>
                <c:pt idx="3">
                  <c:v>07:45</c:v>
                </c:pt>
                <c:pt idx="4">
                  <c:v>08:00</c:v>
                </c:pt>
                <c:pt idx="5">
                  <c:v>08:15</c:v>
                </c:pt>
                <c:pt idx="6">
                  <c:v>08:30</c:v>
                </c:pt>
                <c:pt idx="7">
                  <c:v>08:45</c:v>
                </c:pt>
                <c:pt idx="8">
                  <c:v>09:00</c:v>
                </c:pt>
                <c:pt idx="9">
                  <c:v>09:15</c:v>
                </c:pt>
                <c:pt idx="10">
                  <c:v>09:30</c:v>
                </c:pt>
                <c:pt idx="11">
                  <c:v>09:45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07:00</c:v>
                </c:pt>
                <c:pt idx="1">
                  <c:v>07:15</c:v>
                </c:pt>
                <c:pt idx="2">
                  <c:v>07:30</c:v>
                </c:pt>
                <c:pt idx="3">
                  <c:v>07:45</c:v>
                </c:pt>
                <c:pt idx="4">
                  <c:v>08:00</c:v>
                </c:pt>
                <c:pt idx="5">
                  <c:v>08:15</c:v>
                </c:pt>
                <c:pt idx="6">
                  <c:v>08:30</c:v>
                </c:pt>
                <c:pt idx="7">
                  <c:v>08:45</c:v>
                </c:pt>
                <c:pt idx="8">
                  <c:v>09:00</c:v>
                </c:pt>
                <c:pt idx="9">
                  <c:v>09:15</c:v>
                </c:pt>
                <c:pt idx="10">
                  <c:v>09:30</c:v>
                </c:pt>
                <c:pt idx="11">
                  <c:v>09:45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0.9</c:v>
                </c:pt>
                <c:pt idx="7">
                  <c:v>1</c:v>
                </c:pt>
                <c:pt idx="8">
                  <c:v>1.3</c:v>
                </c:pt>
                <c:pt idx="9">
                  <c:v>1.2</c:v>
                </c:pt>
                <c:pt idx="10">
                  <c:v>1.4</c:v>
                </c:pt>
                <c:pt idx="11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07:00</c:v>
                </c:pt>
                <c:pt idx="1">
                  <c:v>07:15</c:v>
                </c:pt>
                <c:pt idx="2">
                  <c:v>07:30</c:v>
                </c:pt>
                <c:pt idx="3">
                  <c:v>07:45</c:v>
                </c:pt>
                <c:pt idx="4">
                  <c:v>08:00</c:v>
                </c:pt>
                <c:pt idx="5">
                  <c:v>08:15</c:v>
                </c:pt>
                <c:pt idx="6">
                  <c:v>08:30</c:v>
                </c:pt>
                <c:pt idx="7">
                  <c:v>08:45</c:v>
                </c:pt>
                <c:pt idx="8">
                  <c:v>09:00</c:v>
                </c:pt>
                <c:pt idx="9">
                  <c:v>09:15</c:v>
                </c:pt>
                <c:pt idx="10">
                  <c:v>09:30</c:v>
                </c:pt>
                <c:pt idx="11">
                  <c:v>09:45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0.2</c:v>
                </c:pt>
                <c:pt idx="1">
                  <c:v>0.1</c:v>
                </c:pt>
                <c:pt idx="2">
                  <c:v>0.3</c:v>
                </c:pt>
                <c:pt idx="3">
                  <c:v>0.3</c:v>
                </c:pt>
                <c:pt idx="4">
                  <c:v>0.4</c:v>
                </c:pt>
                <c:pt idx="5">
                  <c:v>0.4</c:v>
                </c:pt>
                <c:pt idx="6">
                  <c:v>0.6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0.5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4046048"/>
        <c:axId val="954043328"/>
      </c:lineChart>
      <c:catAx>
        <c:axId val="954046048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954043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54043328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954046048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7:00-10:00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36.6</c:v>
                </c:pt>
                <c:pt idx="1">
                  <c:v>18.100000000000001</c:v>
                </c:pt>
                <c:pt idx="2">
                  <c:v>8.4</c:v>
                </c:pt>
                <c:pt idx="3">
                  <c:v>16</c:v>
                </c:pt>
                <c:pt idx="4">
                  <c:v>2.2000000000000002</c:v>
                </c:pt>
                <c:pt idx="5">
                  <c:v>9.9</c:v>
                </c:pt>
                <c:pt idx="6">
                  <c:v>8.7999999999999972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7:00-10:00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36.6</c:v>
                </c:pt>
                <c:pt idx="1">
                  <c:v>18.100000000000001</c:v>
                </c:pt>
                <c:pt idx="2">
                  <c:v>8.4</c:v>
                </c:pt>
                <c:pt idx="3">
                  <c:v>16</c:v>
                </c:pt>
                <c:pt idx="4">
                  <c:v>2.2000000000000002</c:v>
                </c:pt>
                <c:pt idx="5">
                  <c:v>9.9</c:v>
                </c:pt>
                <c:pt idx="6">
                  <c:v>8.7999999999999972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5A1-4E41-AC9D-8E126A5F8F1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5A1-4E41-AC9D-8E126A5F8F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  <a:latin typeface="HGPｺﾞｼｯｸE"/>
                    <a:ea typeface="HGPｺﾞｼｯｸE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Sheet1!$N$1:$O$1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Sheet1!$N$2:$O$2</c:f>
              <c:numCache>
                <c:formatCode>General</c:formatCode>
                <c:ptCount val="2"/>
                <c:pt idx="0">
                  <c:v>53.2</c:v>
                </c:pt>
                <c:pt idx="1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A1-4E41-AC9D-8E126A5F8F1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CFC-4FB9-824F-47CFFD8BADE6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CFC-4FB9-824F-47CFFD8BADE6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CFC-4FB9-824F-47CFFD8BADE6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6CFC-4FB9-824F-47CFFD8BADE6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CFC-4FB9-824F-47CFFD8BADE6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6CFC-4FB9-824F-47CFFD8BADE6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CFC-4FB9-824F-47CFFD8BADE6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CFC-4FB9-824F-47CFFD8BADE6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6CFC-4FB9-824F-47CFFD8BADE6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6CFC-4FB9-824F-47CFFD8BADE6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6CFC-4FB9-824F-47CFFD8BADE6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CFC-4FB9-824F-47CFFD8BAD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HGPｺﾞｼｯｸE 本文"/>
                    <a:ea typeface="HGPｺﾞｼｯｸE 本文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3.1</c:v>
                </c:pt>
                <c:pt idx="1">
                  <c:v>0.6</c:v>
                </c:pt>
                <c:pt idx="2">
                  <c:v>12.6</c:v>
                </c:pt>
                <c:pt idx="3">
                  <c:v>11.5</c:v>
                </c:pt>
                <c:pt idx="4">
                  <c:v>18.7</c:v>
                </c:pt>
                <c:pt idx="5">
                  <c:v>6.7</c:v>
                </c:pt>
                <c:pt idx="6">
                  <c:v>0.7</c:v>
                </c:pt>
                <c:pt idx="7">
                  <c:v>0.3</c:v>
                </c:pt>
                <c:pt idx="8">
                  <c:v>9.4</c:v>
                </c:pt>
                <c:pt idx="9">
                  <c:v>6.2</c:v>
                </c:pt>
                <c:pt idx="10">
                  <c:v>17.600000000000001</c:v>
                </c:pt>
                <c:pt idx="1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CFC-4FB9-824F-47CFFD8BADE6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4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2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zip-fm.co.jp/timetable/navi_pics/otonatio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10" y="232500"/>
            <a:ext cx="345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ｏｔｏｎａｔｉｏｎａｒｙ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zip-fm.co.jp/timetable/navi_pics/otonation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4" y="2706195"/>
            <a:ext cx="2515540" cy="15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dirty="0">
                <a:latin typeface="+mj-ea"/>
                <a:ea typeface="+mj-ea"/>
              </a:rPr>
              <a:t>ｏｔｏｎａｔｉｏｎａｒｙ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3051" y="1016770"/>
            <a:ext cx="91337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素敵な大人へと続くページを開く</a:t>
            </a:r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時間プログラム！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ea typeface="+mn-ea"/>
              </a:rPr>
              <a:t>otonationary(</a:t>
            </a:r>
            <a:r>
              <a:rPr lang="ja-JP" altLang="en-US" sz="1400" dirty="0">
                <a:latin typeface="+mn-ea"/>
                <a:ea typeface="+mn-ea"/>
              </a:rPr>
              <a:t>オトナショナリ</a:t>
            </a:r>
            <a:r>
              <a:rPr lang="en-US" altLang="ja-JP" sz="1400" dirty="0">
                <a:latin typeface="+mn-ea"/>
                <a:ea typeface="+mn-ea"/>
              </a:rPr>
              <a:t>―)</a:t>
            </a:r>
            <a:r>
              <a:rPr lang="ja-JP" altLang="en-US" sz="1400" dirty="0">
                <a:latin typeface="+mn-ea"/>
                <a:ea typeface="+mn-ea"/>
              </a:rPr>
              <a:t>」 とは、「音」、「大人」、「辞書」 を合わせた造語。</a:t>
            </a:r>
          </a:p>
          <a:p>
            <a:r>
              <a:rPr lang="ja-JP" altLang="en-US" sz="1400" dirty="0">
                <a:latin typeface="+mn-ea"/>
                <a:ea typeface="+mn-ea"/>
              </a:rPr>
              <a:t>音楽を嗜む大人の大人による大人のためのラジオ。雑誌を読む感覚で、日曜日の朝にゆったりと 「大人」 を強化。</a:t>
            </a:r>
          </a:p>
          <a:p>
            <a:r>
              <a:rPr lang="ja-JP" altLang="en-US" sz="1400" dirty="0">
                <a:latin typeface="+mn-ea"/>
                <a:ea typeface="+mn-ea"/>
              </a:rPr>
              <a:t>素敵な大人へと続くページを開く</a:t>
            </a:r>
            <a:r>
              <a:rPr lang="en-US" altLang="ja-JP" sz="1400" dirty="0">
                <a:latin typeface="+mn-ea"/>
                <a:ea typeface="+mn-ea"/>
              </a:rPr>
              <a:t>3</a:t>
            </a:r>
            <a:r>
              <a:rPr lang="ja-JP" altLang="en-US" sz="1400" dirty="0">
                <a:latin typeface="+mn-ea"/>
                <a:ea typeface="+mn-ea"/>
              </a:rPr>
              <a:t>時間プログラム。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ｏｔｏｎａｔｉｏｎａｒｙ</a:t>
            </a:r>
            <a:endParaRPr lang="en-US" altLang="ja-JP" sz="1400" baseline="30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毎週日曜日　７：００～１０：００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AZUSA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20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　男・女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@otonationary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2,355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" b="44957"/>
          <a:stretch/>
        </p:blipFill>
        <p:spPr>
          <a:xfrm>
            <a:off x="6623237" y="1588703"/>
            <a:ext cx="3029452" cy="2272089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AZUSA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　＜アズサ＞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ｏｔｏｎａｔｉｏｎａｒｙ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798"/>
              </p:ext>
            </p:extLst>
          </p:nvPr>
        </p:nvGraphicFramePr>
        <p:xfrm>
          <a:off x="404699" y="1588703"/>
          <a:ext cx="5354221" cy="4459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1973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愛知県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趣味探し（今までの趣味➡ラクロス・帽子集め・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服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&amp;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バッグ作り・カフェで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DJ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・書道・インディーズ音楽発掘・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美味しいもの巡り･･･など）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百人一首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専修大学文学部卒業後、豊橋市のコミュニティエフエムにて番組制作、パーソナリティとしてアルバイト。その後上京し、テレビ番組の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AD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として２年間制作に関わるが、ラジオへの思いが捨てられず、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DJ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養成スクールに通う。ニュースや交通情報を担当した後、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年間ラジオ・パーソナリティとしてのキャリアを積む。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年春からアイルランドへ旅立つ。その後ヨーロッパ、アフリカ等を巡り、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ヶ月後帰国。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月から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ミュージック・ナビゲーターとなる。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2016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RADIMO LAND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SATURDAY PRIME EMOTION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BEAUTIFUL LOUNGE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FIND OUT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casual,usual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otonationary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41000"/>
              </p:ext>
            </p:extLst>
          </p:nvPr>
        </p:nvGraphicFramePr>
        <p:xfrm>
          <a:off x="404699" y="6048449"/>
          <a:ext cx="4178361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@AZUBEAT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6,151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azubeatradio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2,335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ｏｔｏｎａｔｉｏｎａｒｙ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67573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otonationary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歳＞ターゲット聴取シェア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345254" y="1591660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477164" y="1558188"/>
            <a:ext cx="2605404" cy="2374906"/>
            <a:chOff x="1711108" y="1836145"/>
            <a:chExt cx="2269481" cy="1997298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2836956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124288"/>
                </p:ext>
              </p:extLst>
            </p:nvPr>
          </p:nvGraphicFramePr>
          <p:xfrm>
            <a:off x="1711108" y="1836145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94067" y="2319975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987" y="2622266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３６．６％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otonationary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42</a:t>
              </a:r>
              <a:r>
                <a:rPr lang="ja-JP" altLang="en-US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5066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otonationary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4.2%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693841" y="5238142"/>
            <a:ext cx="44246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>
                <a:solidFill>
                  <a:srgbClr val="EA6431"/>
                </a:solidFill>
                <a:latin typeface="+mn-ea"/>
                <a:ea typeface="+mn-ea"/>
              </a:rPr>
              <a:t>42</a:t>
            </a:r>
            <a:r>
              <a:rPr lang="ja-JP" altLang="en-US" sz="4400" b="1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9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ｏｔｏｎａｔｉｏｎａｒｙ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otonationary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53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％が男性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47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％割が女性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●（日）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7:00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10:00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9B6B96E2-0C5A-DE69-8454-D9A122679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839664"/>
              </p:ext>
            </p:extLst>
          </p:nvPr>
        </p:nvGraphicFramePr>
        <p:xfrm>
          <a:off x="446652" y="22259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D3A03B4B-3170-B85E-E028-77951BDF5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46044"/>
              </p:ext>
            </p:extLst>
          </p:nvPr>
        </p:nvGraphicFramePr>
        <p:xfrm>
          <a:off x="5117808" y="2057400"/>
          <a:ext cx="427778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CC7148B-2585-7838-6ED3-CED2FB435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13726"/>
              </p:ext>
            </p:extLst>
          </p:nvPr>
        </p:nvGraphicFramePr>
        <p:xfrm>
          <a:off x="5197962" y="4944189"/>
          <a:ext cx="4176466" cy="1027557"/>
        </p:xfrm>
        <a:graphic>
          <a:graphicData uri="http://schemas.openxmlformats.org/drawingml/2006/table">
            <a:tbl>
              <a:tblPr/>
              <a:tblGrid>
                <a:gridCol w="596638">
                  <a:extLst>
                    <a:ext uri="{9D8B030D-6E8A-4147-A177-3AD203B41FA5}">
                      <a16:colId xmlns:a16="http://schemas.microsoft.com/office/drawing/2014/main" val="2708746079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1651376618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3376090999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2089896234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3217822153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2452551598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1867449987"/>
                    </a:ext>
                  </a:extLst>
                </a:gridCol>
              </a:tblGrid>
              <a:tr h="2463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</a:t>
                      </a:r>
                      <a:endParaRPr lang="en-US" altLang="ja-JP" sz="900" b="0" i="0" u="none" strike="noStrike" dirty="0">
                        <a:solidFill>
                          <a:schemeClr val="bg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</a:t>
                      </a:r>
                      <a:endParaRPr lang="en-US" altLang="ja-JP" sz="900" b="0" i="0" u="none" strike="noStrike" dirty="0">
                        <a:solidFill>
                          <a:schemeClr val="bg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7948"/>
                  </a:ext>
                </a:extLst>
              </a:tr>
              <a:tr h="2463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940992"/>
                  </a:ext>
                </a:extLst>
              </a:tr>
              <a:tr h="2463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chemeClr val="bg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chemeClr val="bg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812707"/>
                  </a:ext>
                </a:extLst>
              </a:tr>
              <a:tr h="2135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07:00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95841"/>
                  </a:ext>
                </a:extLst>
              </a:tr>
            </a:tbl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144124"/>
              </p:ext>
            </p:extLst>
          </p:nvPr>
        </p:nvGraphicFramePr>
        <p:xfrm>
          <a:off x="429519" y="224442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873030"/>
              </p:ext>
            </p:extLst>
          </p:nvPr>
        </p:nvGraphicFramePr>
        <p:xfrm>
          <a:off x="5035785" y="202367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17" y="1480459"/>
            <a:ext cx="2555351" cy="2055119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ｏｔｏｎａｔｉｏｎａｒｙ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otonationary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2,300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70" y="3789039"/>
            <a:ext cx="2543997" cy="24523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784" y="1480460"/>
            <a:ext cx="2304256" cy="221462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128" y="4005064"/>
            <a:ext cx="2230912" cy="222346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048" y="1480459"/>
            <a:ext cx="2046299" cy="263691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7056" y="4247066"/>
            <a:ext cx="1942282" cy="237319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7296" y="1477439"/>
            <a:ext cx="2016569" cy="206903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2958" y="3775326"/>
            <a:ext cx="2000908" cy="23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5" y="5808650"/>
            <a:ext cx="8556644" cy="7239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95" y="4948209"/>
            <a:ext cx="8556644" cy="7234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90" y="4091828"/>
            <a:ext cx="8578549" cy="71942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0" y="3234990"/>
            <a:ext cx="8578549" cy="71987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81" y="2335977"/>
            <a:ext cx="8571456" cy="71428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8"/>
          <a:srcRect b="1223"/>
          <a:stretch/>
        </p:blipFill>
        <p:spPr>
          <a:xfrm>
            <a:off x="578726" y="1428420"/>
            <a:ext cx="8609791" cy="72797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otonationary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ｏｔｏｎａｔｉｏｎａｒｙ　</a:t>
            </a:r>
            <a:r>
              <a:rPr lang="ja-JP" altLang="en-US" sz="2000" b="1" dirty="0">
                <a:latin typeface="+mn-lt"/>
                <a:ea typeface="+mj-ea"/>
              </a:rPr>
              <a:t>＜リスナー・プロフィール＞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210089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446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ｏｔｏｎａｔｉｏｎａｒｙ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A60050E-B12F-B7C5-7B30-A4FB1F9E8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77569"/>
              </p:ext>
            </p:extLst>
          </p:nvPr>
        </p:nvGraphicFramePr>
        <p:xfrm>
          <a:off x="830541" y="1052736"/>
          <a:ext cx="8244917" cy="4059669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523257"/>
                  </a:ext>
                </a:extLst>
              </a:tr>
              <a:tr h="243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060703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7:10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7:15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OTONA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KOTOBA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147601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7:23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7:26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SUNDAY TIPS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7538282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7:33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7:35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8004507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8:13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8759039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WEATHER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1777197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ONE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PLATE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PARTY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248892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Between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You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And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※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不定期）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0741471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relaxing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weekend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438642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54666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5239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600239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25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47756</TotalTime>
  <Words>809</Words>
  <Application>Microsoft Office PowerPoint</Application>
  <PresentationFormat>A4 210 x 297 mm</PresentationFormat>
  <Paragraphs>174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康司 久保田</cp:lastModifiedBy>
  <cp:revision>2557</cp:revision>
  <cp:lastPrinted>2022-02-09T08:53:13Z</cp:lastPrinted>
  <dcterms:created xsi:type="dcterms:W3CDTF">2002-09-26T02:44:22Z</dcterms:created>
  <dcterms:modified xsi:type="dcterms:W3CDTF">2026-03-18T02:50:05Z</dcterms:modified>
  <cp:contentStatus/>
</cp:coreProperties>
</file>