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84" d="100"/>
          <a:sy n="84" d="100"/>
        </p:scale>
        <p:origin x="1181" y="86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2022/2/22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20786"/>
              </p:ext>
            </p:extLst>
          </p:nvPr>
        </p:nvGraphicFramePr>
        <p:xfrm>
          <a:off x="416496" y="1532904"/>
          <a:ext cx="5040000" cy="4741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3780000"/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err="1" smtClean="0">
                          <a:latin typeface="+mn-ea"/>
                          <a:ea typeface="+mn-ea"/>
                        </a:rPr>
                        <a:t>otonationary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オトナショナリ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―)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」 とは、「音」、「大人」、「辞書」 を合わせた造語。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音楽を嗜む大人の大人による大人のためのラジオ。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雑誌を読む感覚で、日曜日の朝にゆったりと 「大人」 を強化。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素敵な大人へと続くページを開く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時間プログラム。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AZUSA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専修大学文学部卒業後、豊橋市のコミュニティエフエムにて、番組制作、パーソナリティとしてアルバイト。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その後上京し、テレビ番組の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AD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として２年間制作に関わるが、ラジオへの思いが捨てられず、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養成スクールに通う。ニュースや交通情報を担当した後、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年間ラジオ・パーソナリティとしてのキャリアを積む。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2007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年春からアイルランドへ旅立つ。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その後ヨーロッパ、アフリカ等を巡り、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ヶ月後帰国。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2008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月から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ミュージック・ナビゲーターとなる。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代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Twitter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otonationary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1,205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2699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 err="1">
                <a:latin typeface="+mj-ea"/>
                <a:ea typeface="+mj-ea"/>
              </a:rPr>
              <a:t>otonationary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436914" y="219792"/>
            <a:ext cx="21643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latin typeface="+mj-ea"/>
                <a:ea typeface="+mj-ea"/>
              </a:rPr>
              <a:t>Sun</a:t>
            </a:r>
            <a:r>
              <a:rPr kumimoji="1" lang="en-US" altLang="ja-JP" sz="2400" dirty="0" smtClean="0">
                <a:latin typeface="+mj-ea"/>
                <a:ea typeface="+mj-ea"/>
              </a:rPr>
              <a:t> </a:t>
            </a:r>
            <a:r>
              <a:rPr lang="en-US" altLang="ja-JP" sz="2400" dirty="0" smtClean="0">
                <a:latin typeface="+mj-ea"/>
                <a:ea typeface="+mj-ea"/>
              </a:rPr>
              <a:t>7:00-10:00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7" name="Picture 2" descr="https://zip-fm.co.jp/timetable/navi_pics/otonationar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4040" y="1532904"/>
            <a:ext cx="3600648" cy="2250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43342</TotalTime>
  <Words>194</Words>
  <Application>Microsoft Office PowerPoint</Application>
  <PresentationFormat>A4 210 x 297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a.ozaki</cp:lastModifiedBy>
  <cp:revision>2291</cp:revision>
  <cp:lastPrinted>2022-01-27T06:52:39Z</cp:lastPrinted>
  <dcterms:created xsi:type="dcterms:W3CDTF">2002-09-26T02:44:22Z</dcterms:created>
  <dcterms:modified xsi:type="dcterms:W3CDTF">2022-02-22T03:12:14Z</dcterms:modified>
  <cp:contentStatus/>
</cp:coreProperties>
</file>