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5267" autoAdjust="0"/>
  </p:normalViewPr>
  <p:slideViewPr>
    <p:cSldViewPr>
      <p:cViewPr varScale="1">
        <p:scale>
          <a:sx n="84" d="100"/>
          <a:sy n="84" d="100"/>
        </p:scale>
        <p:origin x="1181" y="86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20786"/>
              </p:ext>
            </p:extLst>
          </p:nvPr>
        </p:nvGraphicFramePr>
        <p:xfrm>
          <a:off x="416496" y="1532904"/>
          <a:ext cx="5040000" cy="4741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/>
                <a:gridCol w="3780000"/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CONCEPT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err="1" smtClean="0">
                          <a:latin typeface="+mn-ea"/>
                          <a:ea typeface="+mn-ea"/>
                        </a:rPr>
                        <a:t>otonationary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オトナショナリ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―)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」 とは、「音」、「大人」、「辞書」 を合わせた造語。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音楽を嗜む大人の大人による大人のためのラジオ。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雑誌を読む感覚で、日曜日の朝にゆったりと 「大人」 を強化。</a:t>
                      </a:r>
                    </a:p>
                    <a:p>
                      <a:pPr algn="l"/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素敵な大人へと続くページを開く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時間プログラム。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AZUSA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NAVIGATOR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PROFILE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専修大学文学部卒業後、豊橋市のコミュニティエフエムにて、番組制作、パーソナリティとしてアルバイト。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その後上京し、テレビ番組の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AD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として２年間制作に関わるが、ラジオへの思いが捨てられず、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DJ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養成スクールに通う。ニュースや交通情報を担当した後、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年間ラジオ・パーソナリティとしてのキャリアを積む。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2007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年春からアイルランドへ旅立つ。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その後ヨーロッパ、アフリカ等を巡り、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ヶ月後帰国。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2008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月から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ミュージック・ナビゲーターとなる。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TARGET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1200" b="0" dirty="0" smtClean="0"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0" dirty="0" smtClean="0">
                          <a:latin typeface="+mn-ea"/>
                          <a:ea typeface="+mn-ea"/>
                        </a:rPr>
                        <a:t>代　男・女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PROGRAM</a:t>
                      </a: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Twitter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otonationary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1,205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16496" y="127460"/>
            <a:ext cx="2699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 err="1">
                <a:latin typeface="+mj-ea"/>
                <a:ea typeface="+mj-ea"/>
              </a:rPr>
              <a:t>otonationary</a:t>
            </a:r>
            <a:endParaRPr kumimoji="1" lang="ja-JP" altLang="en-US" sz="3600" b="1" dirty="0">
              <a:latin typeface="+mj-ea"/>
              <a:ea typeface="+mj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36914" y="219792"/>
            <a:ext cx="216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>
                <a:latin typeface="+mj-ea"/>
                <a:ea typeface="+mj-ea"/>
              </a:rPr>
              <a:t>Sun</a:t>
            </a:r>
            <a:r>
              <a:rPr kumimoji="1" lang="en-US" altLang="ja-JP" sz="2400" dirty="0" smtClean="0">
                <a:latin typeface="+mj-ea"/>
                <a:ea typeface="+mj-ea"/>
              </a:rPr>
              <a:t> </a:t>
            </a:r>
            <a:r>
              <a:rPr lang="en-US" altLang="ja-JP" sz="2400" dirty="0" smtClean="0">
                <a:latin typeface="+mj-ea"/>
                <a:ea typeface="+mj-ea"/>
              </a:rPr>
              <a:t>7:00-10:00</a:t>
            </a:r>
            <a:endParaRPr kumimoji="1" lang="ja-JP" altLang="en-US" sz="2400" dirty="0">
              <a:latin typeface="+mj-ea"/>
              <a:ea typeface="+mj-ea"/>
            </a:endParaRPr>
          </a:p>
        </p:txBody>
      </p:sp>
      <p:pic>
        <p:nvPicPr>
          <p:cNvPr id="7" name="Picture 2" descr="https://zip-fm.co.jp/timetable/navi_pics/otonationa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040" y="1532904"/>
            <a:ext cx="3600648" cy="225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43342</TotalTime>
  <Words>194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HGP創英角ｺﾞｼｯｸUB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a.ozaki</cp:lastModifiedBy>
  <cp:revision>2291</cp:revision>
  <cp:lastPrinted>2022-01-27T06:52:39Z</cp:lastPrinted>
  <dcterms:created xsi:type="dcterms:W3CDTF">2002-09-26T02:44:22Z</dcterms:created>
  <dcterms:modified xsi:type="dcterms:W3CDTF">2022-02-22T03:12:14Z</dcterms:modified>
  <cp:contentStatus/>
</cp:coreProperties>
</file>